
<file path=[Content_Types].xml><?xml version="1.0" encoding="utf-8"?>
<Types xmlns="http://schemas.openxmlformats.org/package/2006/content-types">
  <Default Extension="xml" ContentType="application/xml"/>
  <Default Extension="svg" ContentType="image/svg+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308" r:id="rId2"/>
    <p:sldId id="303" r:id="rId3"/>
    <p:sldId id="304" r:id="rId4"/>
    <p:sldId id="305" r:id="rId5"/>
    <p:sldId id="312" r:id="rId6"/>
    <p:sldId id="309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3D73"/>
    <a:srgbClr val="0677B0"/>
    <a:srgbClr val="1C3F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0" autoAdjust="0"/>
    <p:restoredTop sz="93923"/>
  </p:normalViewPr>
  <p:slideViewPr>
    <p:cSldViewPr snapToGrid="0">
      <p:cViewPr>
        <p:scale>
          <a:sx n="111" d="100"/>
          <a:sy n="111" d="100"/>
        </p:scale>
        <p:origin x="640" y="3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10" d="100"/>
          <a:sy n="110" d="100"/>
        </p:scale>
        <p:origin x="531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handoutMaster" Target="handoutMasters/handoutMaster1.xml"/><Relationship Id="rId1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A7DD746E-60E4-4718-9676-653BDB0379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5DE3AF4-0338-42C1-BCE6-F70E14341D9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57C766-B553-4805-8A09-6005BD40AE92}" type="datetimeFigureOut">
              <a:rPr lang="ru-RU" smtClean="0"/>
              <a:t>21.04.21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38D54FE8-A719-4724-BF77-B13DF86C6A9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575A8831-6E39-4FFA-86AD-C8C09B07FAA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CFF6AE-5AEE-4DF2-94F2-B13178311D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9467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51BFEC-9986-7A4F-B4A9-1D5321ACFDE5}" type="datetimeFigureOut">
              <a:rPr lang="ru-RU" smtClean="0"/>
              <a:t>21.04.21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6239FF-10FB-F245-BA3C-7A7DBDCB1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317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239FF-10FB-F245-BA3C-7A7DBDCB11C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649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4044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5256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247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9957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503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4.sv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4.sv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5.sv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3.png"/><Relationship Id="rId5" Type="http://schemas.openxmlformats.org/officeDocument/2006/relationships/image" Target="../media/image28.sv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8.sv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8.sv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5.png"/><Relationship Id="rId5" Type="http://schemas.openxmlformats.org/officeDocument/2006/relationships/image" Target="../media/image31.sv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3.png"/><Relationship Id="rId5" Type="http://schemas.openxmlformats.org/officeDocument/2006/relationships/image" Target="../media/image28.sv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5.png"/><Relationship Id="rId5" Type="http://schemas.openxmlformats.org/officeDocument/2006/relationships/image" Target="../media/image31.sv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8.sv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sv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31.sv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8.sv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8.sv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31.sv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8.sv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31.svg"/><Relationship Id="rId5" Type="http://schemas.openxmlformats.org/officeDocument/2006/relationships/image" Target="../media/image21.png"/><Relationship Id="rId6" Type="http://schemas.openxmlformats.org/officeDocument/2006/relationships/image" Target="../media/image25.sv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8.sv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31.sv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8.sv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31.sv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31.sv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8.sv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4" Type="http://schemas.openxmlformats.org/officeDocument/2006/relationships/image" Target="../media/image11.png"/><Relationship Id="rId5" Type="http://schemas.openxmlformats.org/officeDocument/2006/relationships/image" Target="../media/image14.sv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jpg"/><Relationship Id="rId3" Type="http://schemas.openxmlformats.org/officeDocument/2006/relationships/image" Target="../media/image30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jpg"/><Relationship Id="rId3" Type="http://schemas.openxmlformats.org/officeDocument/2006/relationships/image" Target="../media/image30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4" Type="http://schemas.openxmlformats.org/officeDocument/2006/relationships/image" Target="../media/image11.png"/><Relationship Id="rId5" Type="http://schemas.openxmlformats.org/officeDocument/2006/relationships/image" Target="../media/image14.sv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sv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75CCCEF-6B1E-0949-9359-7DE8C7FBD9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0"/>
            <a:ext cx="12192000" cy="68538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332C03C-71DB-41BE-91DA-5F1EAEAE47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4541" y="3433283"/>
            <a:ext cx="6206859" cy="1176340"/>
          </a:xfrm>
        </p:spPr>
        <p:txBody>
          <a:bodyPr anchor="b">
            <a:no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64E55AA9-E752-4E81-BB24-11B4E42D9B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4541" y="5059680"/>
            <a:ext cx="6206859" cy="394968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024CEE7-7B90-46CD-9F92-004EBEE4A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37C8-A0DE-4C86-8E58-E67CCBC4FC41}" type="datetimeFigureOut">
              <a:rPr lang="ru-RU" smtClean="0"/>
              <a:t>21.04.21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A3D1413-5C4A-45AE-B10A-5AE556685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23D9B75-0A9B-420F-AF44-52DBE5A28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12F19-2185-4B1F-9566-391681E9EBD2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00ADB86C-208B-3D46-AD59-4AB4C3E6D6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781" y="5143415"/>
            <a:ext cx="1391739" cy="31123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0A78EA15-B9EE-4F48-9261-000D8168BA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541" y="1425672"/>
            <a:ext cx="6206859" cy="134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217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4B95A34-CC2B-485A-9F7B-027965E782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1" y="0"/>
            <a:ext cx="12188298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332C03C-71DB-41BE-91DA-5F1EAEAE47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3429000"/>
            <a:ext cx="6206859" cy="1176340"/>
          </a:xfrm>
        </p:spPr>
        <p:txBody>
          <a:bodyPr anchor="b">
            <a:no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64E55AA9-E752-4E81-BB24-11B4E42D9B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5019676"/>
            <a:ext cx="6206859" cy="105410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024CEE7-7B90-46CD-9F92-004EBEE4A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37C8-A0DE-4C86-8E58-E67CCBC4FC41}" type="datetimeFigureOut">
              <a:rPr lang="ru-RU" smtClean="0"/>
              <a:t>21.04.21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A3D1413-5C4A-45AE-B10A-5AE556685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23D9B75-0A9B-420F-AF44-52DBE5A28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12F19-2185-4B1F-9566-391681E9EBD2}" type="slidenum">
              <a:rPr lang="ru-RU" smtClean="0"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83D20DC-0ABB-4BA5-A952-0D4805A0D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01146" y="441325"/>
            <a:ext cx="1417107" cy="328309"/>
          </a:xfrm>
          <a:prstGeom prst="rect">
            <a:avLst/>
          </a:prstGeom>
        </p:spPr>
      </p:pic>
      <p:sp>
        <p:nvSpPr>
          <p:cNvPr id="19" name="Рисунок 18">
            <a:extLst>
              <a:ext uri="{FF2B5EF4-FFF2-40B4-BE49-F238E27FC236}">
                <a16:creationId xmlns="" xmlns:a16="http://schemas.microsoft.com/office/drawing/2014/main" id="{55C547E4-C2D8-45E3-A7C4-52F677402A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15201" y="3429000"/>
            <a:ext cx="2644778" cy="264477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24285280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4B95A34-CC2B-485A-9F7B-027965E782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2" y="0"/>
            <a:ext cx="12188296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332C03C-71DB-41BE-91DA-5F1EAEAE47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3429000"/>
            <a:ext cx="6206859" cy="1176340"/>
          </a:xfrm>
        </p:spPr>
        <p:txBody>
          <a:bodyPr anchor="b">
            <a:no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64E55AA9-E752-4E81-BB24-11B4E42D9B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5019676"/>
            <a:ext cx="6206859" cy="105410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024CEE7-7B90-46CD-9F92-004EBEE4A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37C8-A0DE-4C86-8E58-E67CCBC4FC41}" type="datetimeFigureOut">
              <a:rPr lang="ru-RU" smtClean="0"/>
              <a:t>21.04.21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A3D1413-5C4A-45AE-B10A-5AE556685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23D9B75-0A9B-420F-AF44-52DBE5A28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12F19-2185-4B1F-9566-391681E9EBD2}" type="slidenum">
              <a:rPr lang="ru-RU" smtClean="0"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83D20DC-0ABB-4BA5-A952-0D4805A0D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01146" y="441325"/>
            <a:ext cx="1417107" cy="328309"/>
          </a:xfrm>
          <a:prstGeom prst="rect">
            <a:avLst/>
          </a:prstGeom>
        </p:spPr>
      </p:pic>
      <p:sp>
        <p:nvSpPr>
          <p:cNvPr id="19" name="Рисунок 18">
            <a:extLst>
              <a:ext uri="{FF2B5EF4-FFF2-40B4-BE49-F238E27FC236}">
                <a16:creationId xmlns="" xmlns:a16="http://schemas.microsoft.com/office/drawing/2014/main" id="{55C547E4-C2D8-45E3-A7C4-52F677402A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15201" y="3429000"/>
            <a:ext cx="2644778" cy="264477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4242689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+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B2CDF9F-B651-488E-A5AE-A9D78AD14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3B60678-461E-4BE5-9EBD-8776A8F4CA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 marL="0" indent="0">
              <a:buFontTx/>
              <a:buNone/>
              <a:defRPr lang="ru-RU" dirty="0" smtClean="0"/>
            </a:lvl1pPr>
            <a:lvl2pPr marL="457200" indent="0">
              <a:buFontTx/>
              <a:buNone/>
              <a:defRPr lang="ru-RU" dirty="0" smtClean="0"/>
            </a:lvl2pPr>
            <a:lvl3pPr marL="914400" indent="0">
              <a:buFontTx/>
              <a:buNone/>
              <a:defRPr lang="ru-RU" dirty="0" smtClean="0"/>
            </a:lvl3pPr>
            <a:lvl4pPr marL="1371600" indent="0">
              <a:buFontTx/>
              <a:buNone/>
              <a:defRPr lang="ru-RU" dirty="0" smtClean="0"/>
            </a:lvl4pPr>
            <a:lvl5pPr marL="1828800" indent="0">
              <a:buFontTx/>
              <a:buNone/>
              <a:defRPr lang="ru-RU" dirty="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2B7D7EE-956F-4DAD-8AB7-FE4567189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37C8-A0DE-4C86-8E58-E67CCBC4FC41}" type="datetimeFigureOut">
              <a:rPr lang="ru-RU" smtClean="0"/>
              <a:t>21.04.21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5FAED66-F6A9-43BA-8976-4C613565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8785052-33DF-48E6-A4A1-A1339DB2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12F19-2185-4B1F-9566-391681E9EBD2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D67E541-F07D-4396-91B2-D9ED4DF3F8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4298" y="441879"/>
            <a:ext cx="1222377" cy="28208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AD93115-3F12-4F32-A146-3F88F00E85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61928" y="1971942"/>
            <a:ext cx="1457058" cy="291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20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Маркированный список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B2CDF9F-B651-488E-A5AE-A9D78AD14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3B60678-461E-4BE5-9EBD-8776A8F4CA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 marL="228600" indent="-228600">
              <a:buFontTx/>
              <a:buBlip>
                <a:blip r:embed="rId2"/>
              </a:buBlip>
              <a:defRPr lang="ru-RU" dirty="0" smtClean="0"/>
            </a:lvl1pPr>
            <a:lvl2pPr marL="685800" indent="-228600">
              <a:buFontTx/>
              <a:buBlip>
                <a:blip r:embed="rId2"/>
              </a:buBlip>
              <a:defRPr lang="ru-RU" dirty="0" smtClean="0"/>
            </a:lvl2pPr>
            <a:lvl3pPr marL="1143000" indent="-228600">
              <a:buFontTx/>
              <a:buBlip>
                <a:blip r:embed="rId2"/>
              </a:buBlip>
              <a:defRPr lang="ru-RU" dirty="0" smtClean="0"/>
            </a:lvl3pPr>
            <a:lvl4pPr marL="1600200" indent="-228600">
              <a:buFontTx/>
              <a:buBlip>
                <a:blip r:embed="rId2"/>
              </a:buBlip>
              <a:defRPr lang="ru-RU" dirty="0" smtClean="0"/>
            </a:lvl4pPr>
            <a:lvl5pPr marL="2057400" indent="-228600">
              <a:buFontTx/>
              <a:buBlip>
                <a:blip r:embed="rId2"/>
              </a:buBlip>
              <a:defRPr lang="ru-RU" dirty="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2B7D7EE-956F-4DAD-8AB7-FE4567189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37C8-A0DE-4C86-8E58-E67CCBC4FC41}" type="datetimeFigureOut">
              <a:rPr lang="ru-RU" smtClean="0"/>
              <a:t>21.04.21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5FAED66-F6A9-43BA-8976-4C613565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8785052-33DF-48E6-A4A1-A1339DB2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12F19-2185-4B1F-9566-391681E9EBD2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D67E541-F07D-4396-91B2-D9ED4DF3F8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4298" y="441879"/>
            <a:ext cx="1222377" cy="28208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F1B97D4-7342-477A-ACA3-F49A947D4D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34942" y="5400942"/>
            <a:ext cx="1457058" cy="145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779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ркированный список 2 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B2CDF9F-B651-488E-A5AE-A9D78AD14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2B7D7EE-956F-4DAD-8AB7-FE4567189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37C8-A0DE-4C86-8E58-E67CCBC4FC41}" type="datetimeFigureOut">
              <a:rPr lang="ru-RU" smtClean="0"/>
              <a:t>21.04.21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5FAED66-F6A9-43BA-8976-4C613565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8785052-33DF-48E6-A4A1-A1339DB2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12F19-2185-4B1F-9566-391681E9EBD2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D67E541-F07D-4396-91B2-D9ED4DF3F8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4298" y="441879"/>
            <a:ext cx="1222377" cy="28208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F1B97D4-7342-477A-ACA3-F49A947D4D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34942" y="5400942"/>
            <a:ext cx="1457058" cy="1457058"/>
          </a:xfrm>
          <a:prstGeom prst="rect">
            <a:avLst/>
          </a:prstGeom>
        </p:spPr>
      </p:pic>
      <p:sp>
        <p:nvSpPr>
          <p:cNvPr id="15" name="Текст 11">
            <a:extLst>
              <a:ext uri="{FF2B5EF4-FFF2-40B4-BE49-F238E27FC236}">
                <a16:creationId xmlns="" xmlns:a16="http://schemas.microsoft.com/office/drawing/2014/main" id="{F2337918-E94D-C342-A643-D4448A4916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1590718"/>
            <a:ext cx="4833257" cy="4106819"/>
          </a:xfrm>
        </p:spPr>
        <p:txBody>
          <a:bodyPr anchor="t">
            <a:normAutofit/>
          </a:bodyPr>
          <a:lstStyle>
            <a:lvl1pPr marL="0" indent="0">
              <a:buClr>
                <a:schemeClr val="tx1"/>
              </a:buClr>
              <a:buSzPct val="80000"/>
              <a:buFont typeface="Lucida Grande" panose="020B0600040502020204" pitchFamily="34" charset="0"/>
              <a:buChar char="◆"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 Образец списка</a:t>
            </a:r>
          </a:p>
        </p:txBody>
      </p:sp>
      <p:sp>
        <p:nvSpPr>
          <p:cNvPr id="16" name="Текст 11">
            <a:extLst>
              <a:ext uri="{FF2B5EF4-FFF2-40B4-BE49-F238E27FC236}">
                <a16:creationId xmlns="" xmlns:a16="http://schemas.microsoft.com/office/drawing/2014/main" id="{E04822CA-5551-3C4F-899C-C623B23BCC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5" y="1160463"/>
            <a:ext cx="4833257" cy="28319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17" name="Текст 11">
            <a:extLst>
              <a:ext uri="{FF2B5EF4-FFF2-40B4-BE49-F238E27FC236}">
                <a16:creationId xmlns="" xmlns:a16="http://schemas.microsoft.com/office/drawing/2014/main" id="{42EC7313-BA08-8B40-B3ED-6564310E47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1590718"/>
            <a:ext cx="4833257" cy="4106819"/>
          </a:xfrm>
        </p:spPr>
        <p:txBody>
          <a:bodyPr anchor="t">
            <a:normAutofit/>
          </a:bodyPr>
          <a:lstStyle>
            <a:lvl1pPr marL="0" indent="0">
              <a:buClr>
                <a:schemeClr val="tx1"/>
              </a:buClr>
              <a:buSzPct val="80000"/>
              <a:buFont typeface="Lucida Grande" panose="020B0600040502020204" pitchFamily="34" charset="0"/>
              <a:buChar char="◆"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 Образец списка</a:t>
            </a:r>
          </a:p>
        </p:txBody>
      </p:sp>
      <p:sp>
        <p:nvSpPr>
          <p:cNvPr id="18" name="Текст 11">
            <a:extLst>
              <a:ext uri="{FF2B5EF4-FFF2-40B4-BE49-F238E27FC236}">
                <a16:creationId xmlns="" xmlns:a16="http://schemas.microsoft.com/office/drawing/2014/main" id="{5C4799D7-1FA2-2F43-BE68-0C9E1EA20C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1160463"/>
            <a:ext cx="4833257" cy="28319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048119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ркированный список 3 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B2CDF9F-B651-488E-A5AE-A9D78AD14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2B7D7EE-956F-4DAD-8AB7-FE4567189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37C8-A0DE-4C86-8E58-E67CCBC4FC41}" type="datetimeFigureOut">
              <a:rPr lang="ru-RU" smtClean="0"/>
              <a:t>21.04.21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5FAED66-F6A9-43BA-8976-4C613565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8785052-33DF-48E6-A4A1-A1339DB2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12F19-2185-4B1F-9566-391681E9EBD2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D67E541-F07D-4396-91B2-D9ED4DF3F8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4298" y="441879"/>
            <a:ext cx="1222377" cy="28208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F1B97D4-7342-477A-ACA3-F49A947D4D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34942" y="5400942"/>
            <a:ext cx="1457058" cy="1457058"/>
          </a:xfrm>
          <a:prstGeom prst="rect">
            <a:avLst/>
          </a:prstGeom>
        </p:spPr>
      </p:pic>
      <p:sp>
        <p:nvSpPr>
          <p:cNvPr id="15" name="Текст 11">
            <a:extLst>
              <a:ext uri="{FF2B5EF4-FFF2-40B4-BE49-F238E27FC236}">
                <a16:creationId xmlns="" xmlns:a16="http://schemas.microsoft.com/office/drawing/2014/main" id="{F2337918-E94D-C342-A643-D4448A4916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1590718"/>
            <a:ext cx="3335382" cy="4106819"/>
          </a:xfrm>
        </p:spPr>
        <p:txBody>
          <a:bodyPr anchor="t">
            <a:normAutofit/>
          </a:bodyPr>
          <a:lstStyle>
            <a:lvl1pPr marL="0" indent="0">
              <a:buClr>
                <a:schemeClr val="tx1"/>
              </a:buClr>
              <a:buSzPct val="80000"/>
              <a:buFont typeface="Lucida Grande" panose="020B0600040502020204" pitchFamily="34" charset="0"/>
              <a:buChar char="◆"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 Образец списка</a:t>
            </a:r>
          </a:p>
        </p:txBody>
      </p:sp>
      <p:sp>
        <p:nvSpPr>
          <p:cNvPr id="16" name="Текст 11">
            <a:extLst>
              <a:ext uri="{FF2B5EF4-FFF2-40B4-BE49-F238E27FC236}">
                <a16:creationId xmlns="" xmlns:a16="http://schemas.microsoft.com/office/drawing/2014/main" id="{E04822CA-5551-3C4F-899C-C623B23BCC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5" y="1160463"/>
            <a:ext cx="3335382" cy="28319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17" name="Текст 11">
            <a:extLst>
              <a:ext uri="{FF2B5EF4-FFF2-40B4-BE49-F238E27FC236}">
                <a16:creationId xmlns="" xmlns:a16="http://schemas.microsoft.com/office/drawing/2014/main" id="{42EC7313-BA08-8B40-B3ED-6564310E47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4362" y="1590718"/>
            <a:ext cx="3335382" cy="4106819"/>
          </a:xfrm>
        </p:spPr>
        <p:txBody>
          <a:bodyPr anchor="t">
            <a:normAutofit/>
          </a:bodyPr>
          <a:lstStyle>
            <a:lvl1pPr marL="0" indent="0">
              <a:buClr>
                <a:schemeClr val="tx1"/>
              </a:buClr>
              <a:buSzPct val="80000"/>
              <a:buFont typeface="Lucida Grande" panose="020B0600040502020204" pitchFamily="34" charset="0"/>
              <a:buChar char="◆"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 Образец списка</a:t>
            </a:r>
          </a:p>
        </p:txBody>
      </p:sp>
      <p:sp>
        <p:nvSpPr>
          <p:cNvPr id="18" name="Текст 11">
            <a:extLst>
              <a:ext uri="{FF2B5EF4-FFF2-40B4-BE49-F238E27FC236}">
                <a16:creationId xmlns="" xmlns:a16="http://schemas.microsoft.com/office/drawing/2014/main" id="{5C4799D7-1FA2-2F43-BE68-0C9E1EA20C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4362" y="1160463"/>
            <a:ext cx="3335382" cy="28319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="" xmlns:a16="http://schemas.microsoft.com/office/drawing/2014/main" id="{1C77BB1D-F12B-2A4B-BAB4-7FBFE0310E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53399" y="1590718"/>
            <a:ext cx="3335382" cy="4106819"/>
          </a:xfrm>
        </p:spPr>
        <p:txBody>
          <a:bodyPr anchor="t">
            <a:normAutofit/>
          </a:bodyPr>
          <a:lstStyle>
            <a:lvl1pPr marL="0" indent="0">
              <a:buClr>
                <a:schemeClr val="tx1"/>
              </a:buClr>
              <a:buSzPct val="80000"/>
              <a:buFont typeface="Lucida Grande" panose="020B0600040502020204" pitchFamily="34" charset="0"/>
              <a:buChar char="◆"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 Образец списка</a:t>
            </a:r>
          </a:p>
          <a:p>
            <a:pPr lvl="0"/>
            <a:endParaRPr lang="ru-RU" dirty="0"/>
          </a:p>
        </p:txBody>
      </p:sp>
      <p:sp>
        <p:nvSpPr>
          <p:cNvPr id="13" name="Текст 11">
            <a:extLst>
              <a:ext uri="{FF2B5EF4-FFF2-40B4-BE49-F238E27FC236}">
                <a16:creationId xmlns="" xmlns:a16="http://schemas.microsoft.com/office/drawing/2014/main" id="{DC316BD3-540B-3B43-ACDA-39DBE295F4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53399" y="1160463"/>
            <a:ext cx="3335382" cy="28319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79700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Маркированный список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B2CDF9F-B651-488E-A5AE-A9D78AD14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3B60678-461E-4BE5-9EBD-8776A8F4CA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 marL="228600" indent="-228600">
              <a:buFontTx/>
              <a:buBlip>
                <a:blip r:embed="rId2"/>
              </a:buBlip>
              <a:defRPr lang="ru-RU" dirty="0" smtClean="0"/>
            </a:lvl1pPr>
            <a:lvl2pPr marL="685800" indent="-228600">
              <a:buFontTx/>
              <a:buBlip>
                <a:blip r:embed="rId2"/>
              </a:buBlip>
              <a:defRPr lang="ru-RU" dirty="0" smtClean="0"/>
            </a:lvl2pPr>
            <a:lvl3pPr marL="1143000" indent="-228600">
              <a:buFontTx/>
              <a:buBlip>
                <a:blip r:embed="rId2"/>
              </a:buBlip>
              <a:defRPr lang="ru-RU" dirty="0" smtClean="0"/>
            </a:lvl3pPr>
            <a:lvl4pPr marL="1600200" indent="-228600">
              <a:buFontTx/>
              <a:buBlip>
                <a:blip r:embed="rId2"/>
              </a:buBlip>
              <a:defRPr lang="ru-RU" dirty="0" smtClean="0"/>
            </a:lvl4pPr>
            <a:lvl5pPr marL="2057400" indent="-228600">
              <a:buFontTx/>
              <a:buBlip>
                <a:blip r:embed="rId2"/>
              </a:buBlip>
              <a:defRPr lang="ru-RU" dirty="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2B7D7EE-956F-4DAD-8AB7-FE4567189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37C8-A0DE-4C86-8E58-E67CCBC4FC41}" type="datetimeFigureOut">
              <a:rPr lang="ru-RU" smtClean="0"/>
              <a:t>21.04.21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5FAED66-F6A9-43BA-8976-4C613565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8785052-33DF-48E6-A4A1-A1339DB2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12F19-2185-4B1F-9566-391681E9EBD2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D67E541-F07D-4396-91B2-D9ED4DF3F8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4298" y="441879"/>
            <a:ext cx="1222377" cy="2820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A3A2FCB-5EFC-4478-818C-FE1D94205F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34942" y="5400942"/>
            <a:ext cx="1457058" cy="145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76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Маркированный списо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B2CDF9F-B651-488E-A5AE-A9D78AD14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3B60678-461E-4BE5-9EBD-8776A8F4CA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 marL="228600" indent="-228600">
              <a:buFontTx/>
              <a:buBlip>
                <a:blip r:embed="rId2"/>
              </a:buBlip>
              <a:defRPr lang="ru-RU" dirty="0"/>
            </a:lvl1pPr>
            <a:lvl2pPr marL="685800" indent="-228600">
              <a:buFontTx/>
              <a:buBlip>
                <a:blip r:embed="rId2"/>
              </a:buBlip>
              <a:defRPr lang="ru-RU" dirty="0"/>
            </a:lvl2pPr>
            <a:lvl3pPr marL="1143000" indent="-228600">
              <a:buFontTx/>
              <a:buBlip>
                <a:blip r:embed="rId2"/>
              </a:buBlip>
              <a:defRPr lang="ru-RU" dirty="0"/>
            </a:lvl3pPr>
            <a:lvl4pPr marL="1600200" indent="-228600">
              <a:buFontTx/>
              <a:buBlip>
                <a:blip r:embed="rId2"/>
              </a:buBlip>
              <a:defRPr lang="ru-RU" dirty="0"/>
            </a:lvl4pPr>
            <a:lvl5pPr marL="2057400" indent="-228600">
              <a:buFontTx/>
              <a:buBlip>
                <a:blip r:embed="rId2"/>
              </a:buBlip>
              <a:defRPr lang="ru-RU" dirty="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2B7D7EE-956F-4DAD-8AB7-FE4567189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37C8-A0DE-4C86-8E58-E67CCBC4FC41}" type="datetimeFigureOut">
              <a:rPr lang="ru-RU" smtClean="0"/>
              <a:t>21.04.21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5FAED66-F6A9-43BA-8976-4C613565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8785052-33DF-48E6-A4A1-A1339DB2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12F19-2185-4B1F-9566-391681E9EBD2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D67E541-F07D-4396-91B2-D9ED4DF3F8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4298" y="441879"/>
            <a:ext cx="1222377" cy="2820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A3A2FCB-5EFC-4478-818C-FE1D94205F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734942" y="5400942"/>
            <a:ext cx="1457058" cy="145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11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Маркированный список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B2CDF9F-B651-488E-A5AE-A9D78AD14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3B60678-461E-4BE5-9EBD-8776A8F4CA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>
            <a:lvl1pPr marL="228600" indent="-228600">
              <a:buFontTx/>
              <a:buBlip>
                <a:blip r:embed="rId2"/>
              </a:buBlip>
              <a:defRPr lang="ru-RU" dirty="0"/>
            </a:lvl1pPr>
            <a:lvl2pPr marL="685800" indent="-228600">
              <a:buFontTx/>
              <a:buBlip>
                <a:blip r:embed="rId2"/>
              </a:buBlip>
              <a:defRPr lang="ru-RU" dirty="0"/>
            </a:lvl2pPr>
            <a:lvl3pPr marL="1143000" indent="-228600">
              <a:buFontTx/>
              <a:buBlip>
                <a:blip r:embed="rId2"/>
              </a:buBlip>
              <a:defRPr lang="ru-RU" dirty="0"/>
            </a:lvl3pPr>
            <a:lvl4pPr marL="1600200" indent="-228600">
              <a:buFontTx/>
              <a:buBlip>
                <a:blip r:embed="rId2"/>
              </a:buBlip>
              <a:defRPr lang="ru-RU" dirty="0"/>
            </a:lvl4pPr>
            <a:lvl5pPr marL="2057400" indent="-228600">
              <a:buFontTx/>
              <a:buBlip>
                <a:blip r:embed="rId2"/>
              </a:buBlip>
              <a:defRPr lang="ru-RU" dirty="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2B7D7EE-956F-4DAD-8AB7-FE4567189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37C8-A0DE-4C86-8E58-E67CCBC4FC41}" type="datetimeFigureOut">
              <a:rPr lang="ru-RU" smtClean="0"/>
              <a:t>21.04.21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5FAED66-F6A9-43BA-8976-4C613565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8785052-33DF-48E6-A4A1-A1339DB2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12F19-2185-4B1F-9566-391681E9EBD2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D67E541-F07D-4396-91B2-D9ED4DF3F8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4298" y="441879"/>
            <a:ext cx="1222377" cy="2820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A3A2FCB-5EFC-4478-818C-FE1D94205F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34942" y="5400942"/>
            <a:ext cx="1457058" cy="145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4798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приктограммы + текст с под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B2CDF9F-B651-488E-A5AE-A9D78AD14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2B7D7EE-956F-4DAD-8AB7-FE4567189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37C8-A0DE-4C86-8E58-E67CCBC4FC41}" type="datetimeFigureOut">
              <a:rPr lang="ru-RU" smtClean="0"/>
              <a:t>21.04.21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5FAED66-F6A9-43BA-8976-4C613565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8785052-33DF-48E6-A4A1-A1339DB2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12F19-2185-4B1F-9566-391681E9EBD2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D67E541-F07D-4396-91B2-D9ED4DF3F8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4298" y="441879"/>
            <a:ext cx="1222377" cy="282087"/>
          </a:xfrm>
          <a:prstGeom prst="rect">
            <a:avLst/>
          </a:prstGeom>
        </p:spPr>
      </p:pic>
      <p:sp>
        <p:nvSpPr>
          <p:cNvPr id="9" name="Рисунок 8">
            <a:extLst>
              <a:ext uri="{FF2B5EF4-FFF2-40B4-BE49-F238E27FC236}">
                <a16:creationId xmlns="" xmlns:a16="http://schemas.microsoft.com/office/drawing/2014/main" id="{10C01C61-BBAF-4E44-B223-6A78F88DA3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5325" y="2171745"/>
            <a:ext cx="1235075" cy="124777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="" xmlns:a16="http://schemas.microsoft.com/office/drawing/2014/main" id="{CA07A0A5-360F-42B6-AB0A-6EA658AD2C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62175" y="2716580"/>
            <a:ext cx="3271535" cy="620148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текста </a:t>
            </a:r>
          </a:p>
        </p:txBody>
      </p:sp>
      <p:sp>
        <p:nvSpPr>
          <p:cNvPr id="13" name="Текст 11">
            <a:extLst>
              <a:ext uri="{FF2B5EF4-FFF2-40B4-BE49-F238E27FC236}">
                <a16:creationId xmlns="" xmlns:a16="http://schemas.microsoft.com/office/drawing/2014/main" id="{FAC097C5-A84C-4C89-A0FB-0FB887ABB9F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62175" y="2286324"/>
            <a:ext cx="3271535" cy="28319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B5C3B10F-169D-40F6-8BE7-4673FA6B8B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768146" y="5400942"/>
            <a:ext cx="1457058" cy="1457058"/>
          </a:xfrm>
          <a:prstGeom prst="rect">
            <a:avLst/>
          </a:prstGeom>
        </p:spPr>
      </p:pic>
      <p:sp>
        <p:nvSpPr>
          <p:cNvPr id="32" name="Рисунок 8">
            <a:extLst>
              <a:ext uri="{FF2B5EF4-FFF2-40B4-BE49-F238E27FC236}">
                <a16:creationId xmlns="" xmlns:a16="http://schemas.microsoft.com/office/drawing/2014/main" id="{C360724F-2A78-4268-9EF4-92442E49CF2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2155826"/>
            <a:ext cx="1235075" cy="124777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3" name="Текст 11">
            <a:extLst>
              <a:ext uri="{FF2B5EF4-FFF2-40B4-BE49-F238E27FC236}">
                <a16:creationId xmlns="" xmlns:a16="http://schemas.microsoft.com/office/drawing/2014/main" id="{FAF1E3E6-8D2B-46EA-9320-75DDB3D90E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62850" y="2700661"/>
            <a:ext cx="3271535" cy="620148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текста </a:t>
            </a:r>
          </a:p>
        </p:txBody>
      </p:sp>
      <p:sp>
        <p:nvSpPr>
          <p:cNvPr id="34" name="Текст 11">
            <a:extLst>
              <a:ext uri="{FF2B5EF4-FFF2-40B4-BE49-F238E27FC236}">
                <a16:creationId xmlns="" xmlns:a16="http://schemas.microsoft.com/office/drawing/2014/main" id="{887A833B-1457-4AD6-B330-4766CA75797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62850" y="2270405"/>
            <a:ext cx="3271535" cy="28319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35" name="Рисунок 8">
            <a:extLst>
              <a:ext uri="{FF2B5EF4-FFF2-40B4-BE49-F238E27FC236}">
                <a16:creationId xmlns="" xmlns:a16="http://schemas.microsoft.com/office/drawing/2014/main" id="{257CA73A-E931-4C27-A67C-B3A02DC6307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95325" y="3926119"/>
            <a:ext cx="1235075" cy="124777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6" name="Текст 11">
            <a:extLst>
              <a:ext uri="{FF2B5EF4-FFF2-40B4-BE49-F238E27FC236}">
                <a16:creationId xmlns="" xmlns:a16="http://schemas.microsoft.com/office/drawing/2014/main" id="{710542E8-1468-471C-A6D2-79A263742FD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62175" y="4470954"/>
            <a:ext cx="3271535" cy="620148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текста </a:t>
            </a:r>
          </a:p>
        </p:txBody>
      </p:sp>
      <p:sp>
        <p:nvSpPr>
          <p:cNvPr id="37" name="Текст 11">
            <a:extLst>
              <a:ext uri="{FF2B5EF4-FFF2-40B4-BE49-F238E27FC236}">
                <a16:creationId xmlns="" xmlns:a16="http://schemas.microsoft.com/office/drawing/2014/main" id="{EB9E9CAA-A0B6-4AEC-954B-A94E5640D2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62175" y="4040698"/>
            <a:ext cx="3271535" cy="28319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38" name="Рисунок 8">
            <a:extLst>
              <a:ext uri="{FF2B5EF4-FFF2-40B4-BE49-F238E27FC236}">
                <a16:creationId xmlns="" xmlns:a16="http://schemas.microsoft.com/office/drawing/2014/main" id="{B88B58FA-7A61-491A-91CE-DA53AE08F84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3926119"/>
            <a:ext cx="1235075" cy="124777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9" name="Текст 11">
            <a:extLst>
              <a:ext uri="{FF2B5EF4-FFF2-40B4-BE49-F238E27FC236}">
                <a16:creationId xmlns="" xmlns:a16="http://schemas.microsoft.com/office/drawing/2014/main" id="{555A79CB-0A31-48E5-B35A-6982DC9A21A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62850" y="4470954"/>
            <a:ext cx="3271535" cy="620148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текста </a:t>
            </a:r>
          </a:p>
        </p:txBody>
      </p:sp>
      <p:sp>
        <p:nvSpPr>
          <p:cNvPr id="40" name="Текст 11">
            <a:extLst>
              <a:ext uri="{FF2B5EF4-FFF2-40B4-BE49-F238E27FC236}">
                <a16:creationId xmlns="" xmlns:a16="http://schemas.microsoft.com/office/drawing/2014/main" id="{509477E3-8391-49C4-8F9E-2838F699C63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562850" y="4040698"/>
            <a:ext cx="3271535" cy="28319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92929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EC9A597-5805-874F-83A2-70C20B075A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0"/>
            <a:ext cx="12192000" cy="68538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332C03C-71DB-41BE-91DA-5F1EAEAE47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4541" y="3219174"/>
            <a:ext cx="4911459" cy="117634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64E55AA9-E752-4E81-BB24-11B4E42D9B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4541" y="4809850"/>
            <a:ext cx="4911459" cy="876847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024CEE7-7B90-46CD-9F92-004EBEE4A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37C8-A0DE-4C86-8E58-E67CCBC4FC41}" type="datetimeFigureOut">
              <a:rPr lang="ru-RU" smtClean="0"/>
              <a:t>21.04.21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A3D1413-5C4A-45AE-B10A-5AE556685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23D9B75-0A9B-420F-AF44-52DBE5A28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12F19-2185-4B1F-9566-391681E9EBD2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1B78A16-24E1-450C-84BF-46B64C71D4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7638" y="1123406"/>
            <a:ext cx="1428749" cy="33100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75B09E3F-EF9A-3F44-8795-B145E1CA23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068" y="1454412"/>
            <a:ext cx="4023904" cy="402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731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приктограммы +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B2CDF9F-B651-488E-A5AE-A9D78AD14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2B7D7EE-956F-4DAD-8AB7-FE4567189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37C8-A0DE-4C86-8E58-E67CCBC4FC41}" type="datetimeFigureOut">
              <a:rPr lang="ru-RU" smtClean="0"/>
              <a:t>21.04.21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5FAED66-F6A9-43BA-8976-4C613565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8785052-33DF-48E6-A4A1-A1339DB2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12F19-2185-4B1F-9566-391681E9EBD2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D67E541-F07D-4396-91B2-D9ED4DF3F8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4298" y="441879"/>
            <a:ext cx="1222377" cy="282087"/>
          </a:xfrm>
          <a:prstGeom prst="rect">
            <a:avLst/>
          </a:prstGeom>
        </p:spPr>
      </p:pic>
      <p:sp>
        <p:nvSpPr>
          <p:cNvPr id="9" name="Рисунок 8">
            <a:extLst>
              <a:ext uri="{FF2B5EF4-FFF2-40B4-BE49-F238E27FC236}">
                <a16:creationId xmlns="" xmlns:a16="http://schemas.microsoft.com/office/drawing/2014/main" id="{10C01C61-BBAF-4E44-B223-6A78F88DA3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5325" y="2171745"/>
            <a:ext cx="1235075" cy="124777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="" xmlns:a16="http://schemas.microsoft.com/office/drawing/2014/main" id="{CA07A0A5-360F-42B6-AB0A-6EA658AD2C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62175" y="2171744"/>
            <a:ext cx="3271535" cy="124777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текста 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B5C3B10F-169D-40F6-8BE7-4673FA6B8B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768146" y="5400942"/>
            <a:ext cx="1457058" cy="1457058"/>
          </a:xfrm>
          <a:prstGeom prst="rect">
            <a:avLst/>
          </a:prstGeom>
        </p:spPr>
      </p:pic>
      <p:sp>
        <p:nvSpPr>
          <p:cNvPr id="32" name="Рисунок 8">
            <a:extLst>
              <a:ext uri="{FF2B5EF4-FFF2-40B4-BE49-F238E27FC236}">
                <a16:creationId xmlns="" xmlns:a16="http://schemas.microsoft.com/office/drawing/2014/main" id="{C360724F-2A78-4268-9EF4-92442E49CF2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2155826"/>
            <a:ext cx="1235075" cy="124777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3" name="Текст 11">
            <a:extLst>
              <a:ext uri="{FF2B5EF4-FFF2-40B4-BE49-F238E27FC236}">
                <a16:creationId xmlns="" xmlns:a16="http://schemas.microsoft.com/office/drawing/2014/main" id="{FAF1E3E6-8D2B-46EA-9320-75DDB3D90E9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62850" y="2155825"/>
            <a:ext cx="3271535" cy="124777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текста </a:t>
            </a:r>
          </a:p>
        </p:txBody>
      </p:sp>
      <p:sp>
        <p:nvSpPr>
          <p:cNvPr id="35" name="Рисунок 8">
            <a:extLst>
              <a:ext uri="{FF2B5EF4-FFF2-40B4-BE49-F238E27FC236}">
                <a16:creationId xmlns="" xmlns:a16="http://schemas.microsoft.com/office/drawing/2014/main" id="{257CA73A-E931-4C27-A67C-B3A02DC6307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95325" y="3926119"/>
            <a:ext cx="1235075" cy="124777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6" name="Текст 11">
            <a:extLst>
              <a:ext uri="{FF2B5EF4-FFF2-40B4-BE49-F238E27FC236}">
                <a16:creationId xmlns="" xmlns:a16="http://schemas.microsoft.com/office/drawing/2014/main" id="{710542E8-1468-471C-A6D2-79A263742FD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62175" y="3926118"/>
            <a:ext cx="3271535" cy="124777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текста </a:t>
            </a:r>
          </a:p>
        </p:txBody>
      </p:sp>
      <p:sp>
        <p:nvSpPr>
          <p:cNvPr id="38" name="Рисунок 8">
            <a:extLst>
              <a:ext uri="{FF2B5EF4-FFF2-40B4-BE49-F238E27FC236}">
                <a16:creationId xmlns="" xmlns:a16="http://schemas.microsoft.com/office/drawing/2014/main" id="{B88B58FA-7A61-491A-91CE-DA53AE08F84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6000" y="3926119"/>
            <a:ext cx="1235075" cy="124777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9" name="Текст 11">
            <a:extLst>
              <a:ext uri="{FF2B5EF4-FFF2-40B4-BE49-F238E27FC236}">
                <a16:creationId xmlns="" xmlns:a16="http://schemas.microsoft.com/office/drawing/2014/main" id="{555A79CB-0A31-48E5-B35A-6982DC9A21A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562850" y="3926118"/>
            <a:ext cx="3271535" cy="124777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текста </a:t>
            </a:r>
          </a:p>
        </p:txBody>
      </p:sp>
    </p:spTree>
    <p:extLst>
      <p:ext uri="{BB962C8B-B14F-4D97-AF65-F5344CB8AC3E}">
        <p14:creationId xmlns:p14="http://schemas.microsoft.com/office/powerpoint/2010/main" val="14911428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приктограмм +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B2CDF9F-B651-488E-A5AE-A9D78AD14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2B7D7EE-956F-4DAD-8AB7-FE4567189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37C8-A0DE-4C86-8E58-E67CCBC4FC41}" type="datetimeFigureOut">
              <a:rPr lang="ru-RU" smtClean="0"/>
              <a:t>21.04.21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5FAED66-F6A9-43BA-8976-4C613565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8785052-33DF-48E6-A4A1-A1339DB2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12F19-2185-4B1F-9566-391681E9EBD2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D67E541-F07D-4396-91B2-D9ED4DF3F8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4298" y="441879"/>
            <a:ext cx="1222377" cy="282087"/>
          </a:xfrm>
          <a:prstGeom prst="rect">
            <a:avLst/>
          </a:prstGeom>
        </p:spPr>
      </p:pic>
      <p:sp>
        <p:nvSpPr>
          <p:cNvPr id="9" name="Рисунок 8">
            <a:extLst>
              <a:ext uri="{FF2B5EF4-FFF2-40B4-BE49-F238E27FC236}">
                <a16:creationId xmlns="" xmlns:a16="http://schemas.microsoft.com/office/drawing/2014/main" id="{10C01C61-BBAF-4E44-B223-6A78F88DA3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5325" y="1524549"/>
            <a:ext cx="968375" cy="978333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14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2" name="Текст 11">
            <a:extLst>
              <a:ext uri="{FF2B5EF4-FFF2-40B4-BE49-F238E27FC236}">
                <a16:creationId xmlns="" xmlns:a16="http://schemas.microsoft.com/office/drawing/2014/main" id="{CA07A0A5-360F-42B6-AB0A-6EA658AD2CE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22475" y="1769896"/>
            <a:ext cx="3271535" cy="487637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текста 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B5C3B10F-169D-40F6-8BE7-4673FA6B8B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768146" y="5400942"/>
            <a:ext cx="1457058" cy="1457058"/>
          </a:xfrm>
          <a:prstGeom prst="rect">
            <a:avLst/>
          </a:prstGeom>
        </p:spPr>
      </p:pic>
      <p:sp>
        <p:nvSpPr>
          <p:cNvPr id="18" name="Рисунок 8">
            <a:extLst>
              <a:ext uri="{FF2B5EF4-FFF2-40B4-BE49-F238E27FC236}">
                <a16:creationId xmlns="" xmlns:a16="http://schemas.microsoft.com/office/drawing/2014/main" id="{C9A3C2AE-7173-4CC3-A730-7C66C5B3C6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5325" y="2966287"/>
            <a:ext cx="968375" cy="978333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14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9" name="Текст 11">
            <a:extLst>
              <a:ext uri="{FF2B5EF4-FFF2-40B4-BE49-F238E27FC236}">
                <a16:creationId xmlns="" xmlns:a16="http://schemas.microsoft.com/office/drawing/2014/main" id="{7F48B9F9-8E88-462E-AD52-B13BA102D3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022475" y="3211634"/>
            <a:ext cx="3271535" cy="487637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текста </a:t>
            </a:r>
          </a:p>
        </p:txBody>
      </p:sp>
      <p:sp>
        <p:nvSpPr>
          <p:cNvPr id="20" name="Рисунок 8">
            <a:extLst>
              <a:ext uri="{FF2B5EF4-FFF2-40B4-BE49-F238E27FC236}">
                <a16:creationId xmlns="" xmlns:a16="http://schemas.microsoft.com/office/drawing/2014/main" id="{8D6BCEF0-14F4-4349-AFFF-A021D80F784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5325" y="4408025"/>
            <a:ext cx="968375" cy="978333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14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1" name="Текст 11">
            <a:extLst>
              <a:ext uri="{FF2B5EF4-FFF2-40B4-BE49-F238E27FC236}">
                <a16:creationId xmlns="" xmlns:a16="http://schemas.microsoft.com/office/drawing/2014/main" id="{A3FE0DBD-0639-41AC-B334-FD0D3BB52D4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22475" y="4653372"/>
            <a:ext cx="3271535" cy="487637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текста </a:t>
            </a:r>
          </a:p>
        </p:txBody>
      </p:sp>
      <p:sp>
        <p:nvSpPr>
          <p:cNvPr id="25" name="Рисунок 8">
            <a:extLst>
              <a:ext uri="{FF2B5EF4-FFF2-40B4-BE49-F238E27FC236}">
                <a16:creationId xmlns="" xmlns:a16="http://schemas.microsoft.com/office/drawing/2014/main" id="{D5F0D1EE-549F-4CCC-A21C-3929D0A7635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6000" y="1524549"/>
            <a:ext cx="968375" cy="978333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14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6" name="Текст 11">
            <a:extLst>
              <a:ext uri="{FF2B5EF4-FFF2-40B4-BE49-F238E27FC236}">
                <a16:creationId xmlns="" xmlns:a16="http://schemas.microsoft.com/office/drawing/2014/main" id="{C4A1CF75-BF0F-40E0-A90C-F12F35C382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23150" y="1769896"/>
            <a:ext cx="3271535" cy="487637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текста </a:t>
            </a:r>
          </a:p>
        </p:txBody>
      </p:sp>
      <p:sp>
        <p:nvSpPr>
          <p:cNvPr id="27" name="Рисунок 8">
            <a:extLst>
              <a:ext uri="{FF2B5EF4-FFF2-40B4-BE49-F238E27FC236}">
                <a16:creationId xmlns="" xmlns:a16="http://schemas.microsoft.com/office/drawing/2014/main" id="{8C1FD405-C907-4CFC-BC65-4AF16126E38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96000" y="2966287"/>
            <a:ext cx="968375" cy="978333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14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8" name="Текст 11">
            <a:extLst>
              <a:ext uri="{FF2B5EF4-FFF2-40B4-BE49-F238E27FC236}">
                <a16:creationId xmlns="" xmlns:a16="http://schemas.microsoft.com/office/drawing/2014/main" id="{1B4D4F84-BA54-4769-9FFF-7CAC0F852AB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23150" y="3211634"/>
            <a:ext cx="3271535" cy="487637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текста </a:t>
            </a:r>
          </a:p>
        </p:txBody>
      </p:sp>
      <p:sp>
        <p:nvSpPr>
          <p:cNvPr id="29" name="Рисунок 8">
            <a:extLst>
              <a:ext uri="{FF2B5EF4-FFF2-40B4-BE49-F238E27FC236}">
                <a16:creationId xmlns="" xmlns:a16="http://schemas.microsoft.com/office/drawing/2014/main" id="{9399CE26-3933-4F6E-BB31-961F9BC18B3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096000" y="4408025"/>
            <a:ext cx="968375" cy="978333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14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0" name="Текст 11">
            <a:extLst>
              <a:ext uri="{FF2B5EF4-FFF2-40B4-BE49-F238E27FC236}">
                <a16:creationId xmlns="" xmlns:a16="http://schemas.microsoft.com/office/drawing/2014/main" id="{9B4B0EBF-764F-459E-833C-2E49859F24D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23150" y="4653372"/>
            <a:ext cx="3271535" cy="487637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текста </a:t>
            </a:r>
          </a:p>
        </p:txBody>
      </p:sp>
    </p:spTree>
    <p:extLst>
      <p:ext uri="{BB962C8B-B14F-4D97-AF65-F5344CB8AC3E}">
        <p14:creationId xmlns:p14="http://schemas.microsoft.com/office/powerpoint/2010/main" val="11757660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 приктограмм +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B2CDF9F-B651-488E-A5AE-A9D78AD14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2B7D7EE-956F-4DAD-8AB7-FE4567189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37C8-A0DE-4C86-8E58-E67CCBC4FC41}" type="datetimeFigureOut">
              <a:rPr lang="ru-RU" smtClean="0"/>
              <a:t>21.04.21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5FAED66-F6A9-43BA-8976-4C613565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8785052-33DF-48E6-A4A1-A1339DB2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12F19-2185-4B1F-9566-391681E9EBD2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D67E541-F07D-4396-91B2-D9ED4DF3F8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4298" y="441879"/>
            <a:ext cx="1222377" cy="28208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B5C3B10F-169D-40F6-8BE7-4673FA6B8B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768146" y="5400942"/>
            <a:ext cx="1457058" cy="1457058"/>
          </a:xfrm>
          <a:prstGeom prst="rect">
            <a:avLst/>
          </a:prstGeom>
        </p:spPr>
      </p:pic>
      <p:sp>
        <p:nvSpPr>
          <p:cNvPr id="25" name="Рисунок 8">
            <a:extLst>
              <a:ext uri="{FF2B5EF4-FFF2-40B4-BE49-F238E27FC236}">
                <a16:creationId xmlns="" xmlns:a16="http://schemas.microsoft.com/office/drawing/2014/main" id="{D5F0D1EE-549F-4CCC-A21C-3929D0A7635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6000" y="1524549"/>
            <a:ext cx="968375" cy="978333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14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6" name="Текст 11">
            <a:extLst>
              <a:ext uri="{FF2B5EF4-FFF2-40B4-BE49-F238E27FC236}">
                <a16:creationId xmlns="" xmlns:a16="http://schemas.microsoft.com/office/drawing/2014/main" id="{C4A1CF75-BF0F-40E0-A90C-F12F35C382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23150" y="1769896"/>
            <a:ext cx="3271535" cy="487637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текста </a:t>
            </a:r>
          </a:p>
        </p:txBody>
      </p:sp>
      <p:sp>
        <p:nvSpPr>
          <p:cNvPr id="27" name="Рисунок 8">
            <a:extLst>
              <a:ext uri="{FF2B5EF4-FFF2-40B4-BE49-F238E27FC236}">
                <a16:creationId xmlns="" xmlns:a16="http://schemas.microsoft.com/office/drawing/2014/main" id="{8C1FD405-C907-4CFC-BC65-4AF16126E38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96000" y="2966287"/>
            <a:ext cx="968375" cy="978333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14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8" name="Текст 11">
            <a:extLst>
              <a:ext uri="{FF2B5EF4-FFF2-40B4-BE49-F238E27FC236}">
                <a16:creationId xmlns="" xmlns:a16="http://schemas.microsoft.com/office/drawing/2014/main" id="{1B4D4F84-BA54-4769-9FFF-7CAC0F852AB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423150" y="3211634"/>
            <a:ext cx="3271535" cy="487637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текста </a:t>
            </a:r>
          </a:p>
        </p:txBody>
      </p:sp>
      <p:sp>
        <p:nvSpPr>
          <p:cNvPr id="29" name="Рисунок 8">
            <a:extLst>
              <a:ext uri="{FF2B5EF4-FFF2-40B4-BE49-F238E27FC236}">
                <a16:creationId xmlns="" xmlns:a16="http://schemas.microsoft.com/office/drawing/2014/main" id="{9399CE26-3933-4F6E-BB31-961F9BC18B3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096000" y="4408025"/>
            <a:ext cx="968375" cy="978333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14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0" name="Текст 11">
            <a:extLst>
              <a:ext uri="{FF2B5EF4-FFF2-40B4-BE49-F238E27FC236}">
                <a16:creationId xmlns="" xmlns:a16="http://schemas.microsoft.com/office/drawing/2014/main" id="{9B4B0EBF-764F-459E-833C-2E49859F24D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23150" y="4653372"/>
            <a:ext cx="3271535" cy="487637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текста </a:t>
            </a:r>
          </a:p>
        </p:txBody>
      </p:sp>
      <p:sp>
        <p:nvSpPr>
          <p:cNvPr id="22" name="Текст 11">
            <a:extLst>
              <a:ext uri="{FF2B5EF4-FFF2-40B4-BE49-F238E27FC236}">
                <a16:creationId xmlns="" xmlns:a16="http://schemas.microsoft.com/office/drawing/2014/main" id="{AB4DA191-0EE8-41FB-B618-138CA3B6800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2229000"/>
            <a:ext cx="3876675" cy="3171942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текста </a:t>
            </a:r>
          </a:p>
        </p:txBody>
      </p:sp>
      <p:sp>
        <p:nvSpPr>
          <p:cNvPr id="23" name="Текст 11">
            <a:extLst>
              <a:ext uri="{FF2B5EF4-FFF2-40B4-BE49-F238E27FC236}">
                <a16:creationId xmlns="" xmlns:a16="http://schemas.microsoft.com/office/drawing/2014/main" id="{60A4C8F4-908C-44B1-AC09-768CC74E2E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5" y="1524549"/>
            <a:ext cx="3876675" cy="55156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004817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+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B2CDF9F-B651-488E-A5AE-A9D78AD14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2B7D7EE-956F-4DAD-8AB7-FE4567189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37C8-A0DE-4C86-8E58-E67CCBC4FC41}" type="datetimeFigureOut">
              <a:rPr lang="ru-RU" smtClean="0"/>
              <a:t>21.04.21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5FAED66-F6A9-43BA-8976-4C613565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8785052-33DF-48E6-A4A1-A1339DB2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12F19-2185-4B1F-9566-391681E9EBD2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D67E541-F07D-4396-91B2-D9ED4DF3F8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4298" y="441879"/>
            <a:ext cx="1222377" cy="282087"/>
          </a:xfrm>
          <a:prstGeom prst="rect">
            <a:avLst/>
          </a:prstGeom>
        </p:spPr>
      </p:pic>
      <p:sp>
        <p:nvSpPr>
          <p:cNvPr id="12" name="Рисунок 11">
            <a:extLst>
              <a:ext uri="{FF2B5EF4-FFF2-40B4-BE49-F238E27FC236}">
                <a16:creationId xmlns="" xmlns:a16="http://schemas.microsoft.com/office/drawing/2014/main" id="{302520F1-C27E-4F4A-9DC1-148DCF2FF5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5" y="1168400"/>
            <a:ext cx="10801350" cy="3759200"/>
          </a:xfrm>
        </p:spPr>
        <p:txBody>
          <a:bodyPr/>
          <a:lstStyle>
            <a:lvl1pPr>
              <a:defRPr lang="ru-RU" dirty="0"/>
            </a:lvl1pPr>
          </a:lstStyle>
          <a:p>
            <a:r>
              <a:rPr lang="ru-RU" dirty="0"/>
              <a:t>Схема или рисунок</a:t>
            </a:r>
          </a:p>
        </p:txBody>
      </p:sp>
      <p:sp>
        <p:nvSpPr>
          <p:cNvPr id="13" name="Текст 11">
            <a:extLst>
              <a:ext uri="{FF2B5EF4-FFF2-40B4-BE49-F238E27FC236}">
                <a16:creationId xmlns="" xmlns:a16="http://schemas.microsoft.com/office/drawing/2014/main" id="{BBBE6E0E-A03C-4A74-A63D-C47A1296ED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325" y="5199472"/>
            <a:ext cx="10801350" cy="960028"/>
          </a:xfrm>
        </p:spPr>
        <p:txBody>
          <a:bodyPr numCol="2" spcCol="360000"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текста в две колонки</a:t>
            </a:r>
          </a:p>
          <a:p>
            <a:pPr lvl="0"/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Образец текста в две колонки</a:t>
            </a:r>
          </a:p>
          <a:p>
            <a:pPr lvl="0"/>
            <a:endParaRPr lang="ru-RU" dirty="0"/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3A78CA78-D8D0-444A-9333-652D65EF88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34942" y="5400942"/>
            <a:ext cx="1457058" cy="145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363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хема по центру + текст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B2CDF9F-B651-488E-A5AE-A9D78AD14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2B7D7EE-956F-4DAD-8AB7-FE4567189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37C8-A0DE-4C86-8E58-E67CCBC4FC41}" type="datetimeFigureOut">
              <a:rPr lang="ru-RU" smtClean="0"/>
              <a:t>21.04.21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5FAED66-F6A9-43BA-8976-4C613565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8785052-33DF-48E6-A4A1-A1339DB2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12F19-2185-4B1F-9566-391681E9EBD2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D67E541-F07D-4396-91B2-D9ED4DF3F8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4298" y="441879"/>
            <a:ext cx="1222377" cy="282087"/>
          </a:xfrm>
          <a:prstGeom prst="rect">
            <a:avLst/>
          </a:prstGeom>
        </p:spPr>
      </p:pic>
      <p:sp>
        <p:nvSpPr>
          <p:cNvPr id="12" name="Рисунок 11">
            <a:extLst>
              <a:ext uri="{FF2B5EF4-FFF2-40B4-BE49-F238E27FC236}">
                <a16:creationId xmlns="" xmlns:a16="http://schemas.microsoft.com/office/drawing/2014/main" id="{302520F1-C27E-4F4A-9DC1-148DCF2FF5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41800" y="1160463"/>
            <a:ext cx="3708400" cy="4148137"/>
          </a:xfrm>
        </p:spPr>
        <p:txBody>
          <a:bodyPr/>
          <a:lstStyle>
            <a:lvl1pPr>
              <a:defRPr lang="ru-RU" dirty="0"/>
            </a:lvl1pPr>
          </a:lstStyle>
          <a:p>
            <a:r>
              <a:rPr lang="ru-RU" dirty="0"/>
              <a:t>Схема или рисунок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3A78CA78-D8D0-444A-9333-652D65EF88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734942" y="5400942"/>
            <a:ext cx="1457058" cy="1457058"/>
          </a:xfrm>
          <a:prstGeom prst="rect">
            <a:avLst/>
          </a:prstGeom>
        </p:spPr>
      </p:pic>
      <p:sp>
        <p:nvSpPr>
          <p:cNvPr id="11" name="Текст 11">
            <a:extLst>
              <a:ext uri="{FF2B5EF4-FFF2-40B4-BE49-F238E27FC236}">
                <a16:creationId xmlns="" xmlns:a16="http://schemas.microsoft.com/office/drawing/2014/main" id="{3EE6A741-C7E1-44FC-B702-8AC1BA1241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1590718"/>
            <a:ext cx="3089275" cy="3717881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текста </a:t>
            </a:r>
          </a:p>
        </p:txBody>
      </p:sp>
      <p:sp>
        <p:nvSpPr>
          <p:cNvPr id="14" name="Текст 11">
            <a:extLst>
              <a:ext uri="{FF2B5EF4-FFF2-40B4-BE49-F238E27FC236}">
                <a16:creationId xmlns="" xmlns:a16="http://schemas.microsoft.com/office/drawing/2014/main" id="{FE6BB652-C989-49C0-9001-4960A29ECF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5" y="1160463"/>
            <a:ext cx="3089275" cy="28319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15" name="Текст 11">
            <a:extLst>
              <a:ext uri="{FF2B5EF4-FFF2-40B4-BE49-F238E27FC236}">
                <a16:creationId xmlns="" xmlns:a16="http://schemas.microsoft.com/office/drawing/2014/main" id="{EF1BDFA1-0C29-4925-96E0-D9030A97E9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07400" y="1593936"/>
            <a:ext cx="3089275" cy="3717881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текста </a:t>
            </a:r>
          </a:p>
        </p:txBody>
      </p:sp>
      <p:sp>
        <p:nvSpPr>
          <p:cNvPr id="16" name="Текст 11">
            <a:extLst>
              <a:ext uri="{FF2B5EF4-FFF2-40B4-BE49-F238E27FC236}">
                <a16:creationId xmlns="" xmlns:a16="http://schemas.microsoft.com/office/drawing/2014/main" id="{3F061B86-3183-4F76-A76A-D9CFC77647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7400" y="1163681"/>
            <a:ext cx="3089275" cy="28319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7657941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ги/таймлай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B2CDF9F-B651-488E-A5AE-A9D78AD14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2B7D7EE-956F-4DAD-8AB7-FE4567189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37C8-A0DE-4C86-8E58-E67CCBC4FC41}" type="datetimeFigureOut">
              <a:rPr lang="ru-RU" smtClean="0"/>
              <a:t>21.04.21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5FAED66-F6A9-43BA-8976-4C613565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8785052-33DF-48E6-A4A1-A1339DB2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12F19-2185-4B1F-9566-391681E9EBD2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D67E541-F07D-4396-91B2-D9ED4DF3F8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4298" y="441879"/>
            <a:ext cx="1222377" cy="28208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3A78CA78-D8D0-444A-9333-652D65EF88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34942" y="5400942"/>
            <a:ext cx="1457058" cy="1457058"/>
          </a:xfrm>
          <a:prstGeom prst="rect">
            <a:avLst/>
          </a:prstGeom>
        </p:spPr>
      </p:pic>
      <p:sp>
        <p:nvSpPr>
          <p:cNvPr id="11" name="Текст 11">
            <a:extLst>
              <a:ext uri="{FF2B5EF4-FFF2-40B4-BE49-F238E27FC236}">
                <a16:creationId xmlns="" xmlns:a16="http://schemas.microsoft.com/office/drawing/2014/main" id="{3EE6A741-C7E1-44FC-B702-8AC1BA1241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9584" y="3772516"/>
            <a:ext cx="2647950" cy="1349643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текста </a:t>
            </a:r>
          </a:p>
        </p:txBody>
      </p:sp>
      <p:sp>
        <p:nvSpPr>
          <p:cNvPr id="14" name="Текст 11">
            <a:extLst>
              <a:ext uri="{FF2B5EF4-FFF2-40B4-BE49-F238E27FC236}">
                <a16:creationId xmlns="" xmlns:a16="http://schemas.microsoft.com/office/drawing/2014/main" id="{FE6BB652-C989-49C0-9001-4960A29ECF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39584" y="3287403"/>
            <a:ext cx="2647950" cy="28208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13" name="Рисунок 8">
            <a:extLst>
              <a:ext uri="{FF2B5EF4-FFF2-40B4-BE49-F238E27FC236}">
                <a16:creationId xmlns="" xmlns:a16="http://schemas.microsoft.com/office/drawing/2014/main" id="{F7FCE6DC-61F9-4CC7-A8A1-0E41CE54C2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39583" y="2025261"/>
            <a:ext cx="968375" cy="978333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14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8" name="Текст 11">
            <a:extLst>
              <a:ext uri="{FF2B5EF4-FFF2-40B4-BE49-F238E27FC236}">
                <a16:creationId xmlns="" xmlns:a16="http://schemas.microsoft.com/office/drawing/2014/main" id="{E31E1B36-E190-487D-B4CD-410CCED7B8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72025" y="3772516"/>
            <a:ext cx="2647950" cy="1349643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текста </a:t>
            </a:r>
          </a:p>
        </p:txBody>
      </p:sp>
      <p:sp>
        <p:nvSpPr>
          <p:cNvPr id="19" name="Текст 11">
            <a:extLst>
              <a:ext uri="{FF2B5EF4-FFF2-40B4-BE49-F238E27FC236}">
                <a16:creationId xmlns="" xmlns:a16="http://schemas.microsoft.com/office/drawing/2014/main" id="{415124C3-45A7-4F85-A597-4B6C7A6F3C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72025" y="3287403"/>
            <a:ext cx="2647950" cy="28208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20" name="Рисунок 8">
            <a:extLst>
              <a:ext uri="{FF2B5EF4-FFF2-40B4-BE49-F238E27FC236}">
                <a16:creationId xmlns="" xmlns:a16="http://schemas.microsoft.com/office/drawing/2014/main" id="{80039344-9B05-4026-9E1B-077FC308154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772025" y="2025261"/>
            <a:ext cx="968375" cy="978333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14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3" name="Текст 11">
            <a:extLst>
              <a:ext uri="{FF2B5EF4-FFF2-40B4-BE49-F238E27FC236}">
                <a16:creationId xmlns="" xmlns:a16="http://schemas.microsoft.com/office/drawing/2014/main" id="{D7F0D916-766D-45A4-99A6-7EA0CE47EEC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04467" y="3736620"/>
            <a:ext cx="2647950" cy="1349643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текста </a:t>
            </a:r>
          </a:p>
        </p:txBody>
      </p:sp>
      <p:sp>
        <p:nvSpPr>
          <p:cNvPr id="34" name="Текст 11">
            <a:extLst>
              <a:ext uri="{FF2B5EF4-FFF2-40B4-BE49-F238E27FC236}">
                <a16:creationId xmlns="" xmlns:a16="http://schemas.microsoft.com/office/drawing/2014/main" id="{7A8B0F0E-62DA-4ED3-8233-F0C2CA0CD75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04467" y="3251507"/>
            <a:ext cx="2647950" cy="28208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35" name="Рисунок 8">
            <a:extLst>
              <a:ext uri="{FF2B5EF4-FFF2-40B4-BE49-F238E27FC236}">
                <a16:creationId xmlns="" xmlns:a16="http://schemas.microsoft.com/office/drawing/2014/main" id="{DFC3E509-96E1-4BCD-BAF4-34AA6F8D6C1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204467" y="1989365"/>
            <a:ext cx="968375" cy="978333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14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506A8F8-63D2-4504-A37A-BF91748BC8F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61928" y="1021473"/>
            <a:ext cx="1457058" cy="291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075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аги/таймлайн в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B2CDF9F-B651-488E-A5AE-A9D78AD14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2B7D7EE-956F-4DAD-8AB7-FE4567189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37C8-A0DE-4C86-8E58-E67CCBC4FC41}" type="datetimeFigureOut">
              <a:rPr lang="ru-RU" smtClean="0"/>
              <a:t>21.04.21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5FAED66-F6A9-43BA-8976-4C613565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8785052-33DF-48E6-A4A1-A1339DB2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12F19-2185-4B1F-9566-391681E9EBD2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D67E541-F07D-4396-91B2-D9ED4DF3F8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4298" y="441879"/>
            <a:ext cx="1222377" cy="28208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3A78CA78-D8D0-444A-9333-652D65EF88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734942" y="5400942"/>
            <a:ext cx="1457058" cy="1457058"/>
          </a:xfrm>
          <a:prstGeom prst="rect">
            <a:avLst/>
          </a:prstGeom>
        </p:spPr>
      </p:pic>
      <p:sp>
        <p:nvSpPr>
          <p:cNvPr id="11" name="Текст 11">
            <a:extLst>
              <a:ext uri="{FF2B5EF4-FFF2-40B4-BE49-F238E27FC236}">
                <a16:creationId xmlns="" xmlns:a16="http://schemas.microsoft.com/office/drawing/2014/main" id="{3EE6A741-C7E1-44FC-B702-8AC1BA1241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39584" y="2530437"/>
            <a:ext cx="2647950" cy="867913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текста </a:t>
            </a:r>
          </a:p>
        </p:txBody>
      </p:sp>
      <p:sp>
        <p:nvSpPr>
          <p:cNvPr id="13" name="Рисунок 8">
            <a:extLst>
              <a:ext uri="{FF2B5EF4-FFF2-40B4-BE49-F238E27FC236}">
                <a16:creationId xmlns="" xmlns:a16="http://schemas.microsoft.com/office/drawing/2014/main" id="{F7FCE6DC-61F9-4CC7-A8A1-0E41CE54C2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39583" y="1292188"/>
            <a:ext cx="968375" cy="978333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14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8" name="Текст 11">
            <a:extLst>
              <a:ext uri="{FF2B5EF4-FFF2-40B4-BE49-F238E27FC236}">
                <a16:creationId xmlns="" xmlns:a16="http://schemas.microsoft.com/office/drawing/2014/main" id="{E31E1B36-E190-487D-B4CD-410CCED7B8C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72025" y="2530437"/>
            <a:ext cx="2647950" cy="867913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текста </a:t>
            </a:r>
          </a:p>
        </p:txBody>
      </p:sp>
      <p:sp>
        <p:nvSpPr>
          <p:cNvPr id="20" name="Рисунок 8">
            <a:extLst>
              <a:ext uri="{FF2B5EF4-FFF2-40B4-BE49-F238E27FC236}">
                <a16:creationId xmlns="" xmlns:a16="http://schemas.microsoft.com/office/drawing/2014/main" id="{80039344-9B05-4026-9E1B-077FC308154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772025" y="1292188"/>
            <a:ext cx="968375" cy="978333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14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3" name="Текст 11">
            <a:extLst>
              <a:ext uri="{FF2B5EF4-FFF2-40B4-BE49-F238E27FC236}">
                <a16:creationId xmlns="" xmlns:a16="http://schemas.microsoft.com/office/drawing/2014/main" id="{D7F0D916-766D-45A4-99A6-7EA0CE47EEC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04467" y="2494541"/>
            <a:ext cx="2647950" cy="867913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текста </a:t>
            </a:r>
          </a:p>
        </p:txBody>
      </p:sp>
      <p:sp>
        <p:nvSpPr>
          <p:cNvPr id="35" name="Рисунок 8">
            <a:extLst>
              <a:ext uri="{FF2B5EF4-FFF2-40B4-BE49-F238E27FC236}">
                <a16:creationId xmlns="" xmlns:a16="http://schemas.microsoft.com/office/drawing/2014/main" id="{DFC3E509-96E1-4BCD-BAF4-34AA6F8D6C15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204467" y="1292188"/>
            <a:ext cx="968375" cy="978333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14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0" name="Текст 11">
            <a:extLst>
              <a:ext uri="{FF2B5EF4-FFF2-40B4-BE49-F238E27FC236}">
                <a16:creationId xmlns="" xmlns:a16="http://schemas.microsoft.com/office/drawing/2014/main" id="{7F42FA7C-3A0D-4B8C-BA0B-F46586DB9CB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39583" y="5056740"/>
            <a:ext cx="2647950" cy="867913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текста </a:t>
            </a:r>
          </a:p>
        </p:txBody>
      </p:sp>
      <p:sp>
        <p:nvSpPr>
          <p:cNvPr id="31" name="Рисунок 8">
            <a:extLst>
              <a:ext uri="{FF2B5EF4-FFF2-40B4-BE49-F238E27FC236}">
                <a16:creationId xmlns="" xmlns:a16="http://schemas.microsoft.com/office/drawing/2014/main" id="{EE0D96C2-2B18-431A-B908-23A90F8BDF6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339582" y="3818491"/>
            <a:ext cx="968375" cy="978333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14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2" name="Текст 11">
            <a:extLst>
              <a:ext uri="{FF2B5EF4-FFF2-40B4-BE49-F238E27FC236}">
                <a16:creationId xmlns="" xmlns:a16="http://schemas.microsoft.com/office/drawing/2014/main" id="{8A1F9279-E2AE-45BD-B1CE-D00B5A6707A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72024" y="5056740"/>
            <a:ext cx="2647950" cy="867913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текста </a:t>
            </a:r>
          </a:p>
        </p:txBody>
      </p:sp>
      <p:sp>
        <p:nvSpPr>
          <p:cNvPr id="36" name="Рисунок 8">
            <a:extLst>
              <a:ext uri="{FF2B5EF4-FFF2-40B4-BE49-F238E27FC236}">
                <a16:creationId xmlns="" xmlns:a16="http://schemas.microsoft.com/office/drawing/2014/main" id="{60EF0FDE-5BBC-46BD-B81E-67AA15BA20F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772024" y="3818491"/>
            <a:ext cx="968375" cy="978333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14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7" name="Текст 11">
            <a:extLst>
              <a:ext uri="{FF2B5EF4-FFF2-40B4-BE49-F238E27FC236}">
                <a16:creationId xmlns="" xmlns:a16="http://schemas.microsoft.com/office/drawing/2014/main" id="{A5C7C066-71F8-4CAF-B1B0-475A9BC3B36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04466" y="5020844"/>
            <a:ext cx="2647950" cy="867913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текста </a:t>
            </a:r>
          </a:p>
        </p:txBody>
      </p:sp>
      <p:sp>
        <p:nvSpPr>
          <p:cNvPr id="38" name="Рисунок 8">
            <a:extLst>
              <a:ext uri="{FF2B5EF4-FFF2-40B4-BE49-F238E27FC236}">
                <a16:creationId xmlns="" xmlns:a16="http://schemas.microsoft.com/office/drawing/2014/main" id="{9F7CC82E-1CE1-4979-AB7C-D6FB3E41AAC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204466" y="3818491"/>
            <a:ext cx="968375" cy="978333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14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79099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алерея в 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B2CDF9F-B651-488E-A5AE-A9D78AD14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2B7D7EE-956F-4DAD-8AB7-FE4567189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37C8-A0DE-4C86-8E58-E67CCBC4FC41}" type="datetimeFigureOut">
              <a:rPr lang="ru-RU" smtClean="0"/>
              <a:t>21.04.21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5FAED66-F6A9-43BA-8976-4C613565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8785052-33DF-48E6-A4A1-A1339DB2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12F19-2185-4B1F-9566-391681E9EBD2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D67E541-F07D-4396-91B2-D9ED4DF3F8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4298" y="441879"/>
            <a:ext cx="1222377" cy="28208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3A78CA78-D8D0-444A-9333-652D65EF88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34942" y="5400942"/>
            <a:ext cx="1457058" cy="1457058"/>
          </a:xfrm>
          <a:prstGeom prst="rect">
            <a:avLst/>
          </a:prstGeom>
        </p:spPr>
      </p:pic>
      <p:sp>
        <p:nvSpPr>
          <p:cNvPr id="13" name="Рисунок 8">
            <a:extLst>
              <a:ext uri="{FF2B5EF4-FFF2-40B4-BE49-F238E27FC236}">
                <a16:creationId xmlns="" xmlns:a16="http://schemas.microsoft.com/office/drawing/2014/main" id="{F7FCE6DC-61F9-4CC7-A8A1-0E41CE54C2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5325" y="1160463"/>
            <a:ext cx="3343275" cy="2161164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28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1" name="Текст 11">
            <a:extLst>
              <a:ext uri="{FF2B5EF4-FFF2-40B4-BE49-F238E27FC236}">
                <a16:creationId xmlns="" xmlns:a16="http://schemas.microsoft.com/office/drawing/2014/main" id="{D79D4867-D282-4409-801C-FF8247E594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3966628"/>
            <a:ext cx="3343275" cy="2406607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текста </a:t>
            </a:r>
          </a:p>
        </p:txBody>
      </p:sp>
      <p:sp>
        <p:nvSpPr>
          <p:cNvPr id="22" name="Текст 11">
            <a:extLst>
              <a:ext uri="{FF2B5EF4-FFF2-40B4-BE49-F238E27FC236}">
                <a16:creationId xmlns="" xmlns:a16="http://schemas.microsoft.com/office/drawing/2014/main" id="{D10CEB93-9B8C-4EEB-AA03-14B6040AF0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5" y="3536373"/>
            <a:ext cx="3343275" cy="28319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26" name="Рисунок 8">
            <a:extLst>
              <a:ext uri="{FF2B5EF4-FFF2-40B4-BE49-F238E27FC236}">
                <a16:creationId xmlns="" xmlns:a16="http://schemas.microsoft.com/office/drawing/2014/main" id="{E22132ED-C2D9-4D2C-A70D-329CC9952C6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429259" y="1160463"/>
            <a:ext cx="3343275" cy="2161164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28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7" name="Текст 11">
            <a:extLst>
              <a:ext uri="{FF2B5EF4-FFF2-40B4-BE49-F238E27FC236}">
                <a16:creationId xmlns="" xmlns:a16="http://schemas.microsoft.com/office/drawing/2014/main" id="{4D926241-A35C-480A-B48F-B8964777F4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259" y="3985524"/>
            <a:ext cx="3343275" cy="2406607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текста </a:t>
            </a:r>
          </a:p>
        </p:txBody>
      </p:sp>
      <p:sp>
        <p:nvSpPr>
          <p:cNvPr id="28" name="Текст 11">
            <a:extLst>
              <a:ext uri="{FF2B5EF4-FFF2-40B4-BE49-F238E27FC236}">
                <a16:creationId xmlns="" xmlns:a16="http://schemas.microsoft.com/office/drawing/2014/main" id="{5EE486E2-A648-4B22-89B8-000F3D839AE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9259" y="3536373"/>
            <a:ext cx="3343275" cy="28319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29" name="Рисунок 8">
            <a:extLst>
              <a:ext uri="{FF2B5EF4-FFF2-40B4-BE49-F238E27FC236}">
                <a16:creationId xmlns="" xmlns:a16="http://schemas.microsoft.com/office/drawing/2014/main" id="{98E89F26-F303-4383-AF7F-F6B75A76155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53400" y="1179359"/>
            <a:ext cx="3343275" cy="2161164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28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4" name="Текст 11">
            <a:extLst>
              <a:ext uri="{FF2B5EF4-FFF2-40B4-BE49-F238E27FC236}">
                <a16:creationId xmlns="" xmlns:a16="http://schemas.microsoft.com/office/drawing/2014/main" id="{0CE2201B-E23C-46C6-999A-35AD798DDE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53400" y="3985524"/>
            <a:ext cx="3343275" cy="2406607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текста </a:t>
            </a:r>
          </a:p>
        </p:txBody>
      </p:sp>
      <p:sp>
        <p:nvSpPr>
          <p:cNvPr id="39" name="Текст 11">
            <a:extLst>
              <a:ext uri="{FF2B5EF4-FFF2-40B4-BE49-F238E27FC236}">
                <a16:creationId xmlns="" xmlns:a16="http://schemas.microsoft.com/office/drawing/2014/main" id="{91E0E2BF-B965-4FD2-A52F-5098EF0F154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53400" y="3555269"/>
            <a:ext cx="3343275" cy="28319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055423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алерея в 3 узки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B2CDF9F-B651-488E-A5AE-A9D78AD14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2B7D7EE-956F-4DAD-8AB7-FE4567189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37C8-A0DE-4C86-8E58-E67CCBC4FC41}" type="datetimeFigureOut">
              <a:rPr lang="ru-RU" smtClean="0"/>
              <a:t>21.04.21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5FAED66-F6A9-43BA-8976-4C613565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8785052-33DF-48E6-A4A1-A1339DB2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12F19-2185-4B1F-9566-391681E9EBD2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D67E541-F07D-4396-91B2-D9ED4DF3F8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4298" y="441879"/>
            <a:ext cx="1222377" cy="28208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3A78CA78-D8D0-444A-9333-652D65EF88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734942" y="5400942"/>
            <a:ext cx="1457058" cy="1457058"/>
          </a:xfrm>
          <a:prstGeom prst="rect">
            <a:avLst/>
          </a:prstGeom>
        </p:spPr>
      </p:pic>
      <p:sp>
        <p:nvSpPr>
          <p:cNvPr id="13" name="Рисунок 8">
            <a:extLst>
              <a:ext uri="{FF2B5EF4-FFF2-40B4-BE49-F238E27FC236}">
                <a16:creationId xmlns="" xmlns:a16="http://schemas.microsoft.com/office/drawing/2014/main" id="{F7FCE6DC-61F9-4CC7-A8A1-0E41CE54C2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5325" y="1160462"/>
            <a:ext cx="2875189" cy="2756455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28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1" name="Текст 11">
            <a:extLst>
              <a:ext uri="{FF2B5EF4-FFF2-40B4-BE49-F238E27FC236}">
                <a16:creationId xmlns="" xmlns:a16="http://schemas.microsoft.com/office/drawing/2014/main" id="{D79D4867-D282-4409-801C-FF8247E594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4839083"/>
            <a:ext cx="2875189" cy="85845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текста </a:t>
            </a:r>
          </a:p>
        </p:txBody>
      </p:sp>
      <p:sp>
        <p:nvSpPr>
          <p:cNvPr id="22" name="Текст 11">
            <a:extLst>
              <a:ext uri="{FF2B5EF4-FFF2-40B4-BE49-F238E27FC236}">
                <a16:creationId xmlns="" xmlns:a16="http://schemas.microsoft.com/office/drawing/2014/main" id="{D10CEB93-9B8C-4EEB-AA03-14B6040AF0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5" y="4134632"/>
            <a:ext cx="2875189" cy="55156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18" name="Рисунок 8">
            <a:extLst>
              <a:ext uri="{FF2B5EF4-FFF2-40B4-BE49-F238E27FC236}">
                <a16:creationId xmlns="" xmlns:a16="http://schemas.microsoft.com/office/drawing/2014/main" id="{10FF828B-7568-42FF-A5B8-657D44CCB60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58405" y="1160463"/>
            <a:ext cx="2875189" cy="2756455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28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9" name="Текст 11">
            <a:extLst>
              <a:ext uri="{FF2B5EF4-FFF2-40B4-BE49-F238E27FC236}">
                <a16:creationId xmlns="" xmlns:a16="http://schemas.microsoft.com/office/drawing/2014/main" id="{3EF32C9C-512C-43A2-82E3-13FE42CF0A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8405" y="4839084"/>
            <a:ext cx="2875189" cy="85845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текста </a:t>
            </a:r>
          </a:p>
        </p:txBody>
      </p:sp>
      <p:sp>
        <p:nvSpPr>
          <p:cNvPr id="20" name="Текст 11">
            <a:extLst>
              <a:ext uri="{FF2B5EF4-FFF2-40B4-BE49-F238E27FC236}">
                <a16:creationId xmlns="" xmlns:a16="http://schemas.microsoft.com/office/drawing/2014/main" id="{45845581-5D92-4252-B01A-38AD2BBDFD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58405" y="4134633"/>
            <a:ext cx="2875189" cy="55156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23" name="Рисунок 8">
            <a:extLst>
              <a:ext uri="{FF2B5EF4-FFF2-40B4-BE49-F238E27FC236}">
                <a16:creationId xmlns="" xmlns:a16="http://schemas.microsoft.com/office/drawing/2014/main" id="{5EAF2A30-3BCA-469E-BA87-9D94AB4A4A6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621485" y="1160462"/>
            <a:ext cx="2875189" cy="2756455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28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4" name="Текст 11">
            <a:extLst>
              <a:ext uri="{FF2B5EF4-FFF2-40B4-BE49-F238E27FC236}">
                <a16:creationId xmlns="" xmlns:a16="http://schemas.microsoft.com/office/drawing/2014/main" id="{FAA99861-AF04-496C-985D-4161DA43B9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21485" y="4839083"/>
            <a:ext cx="2875189" cy="858456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текста </a:t>
            </a:r>
          </a:p>
        </p:txBody>
      </p:sp>
      <p:sp>
        <p:nvSpPr>
          <p:cNvPr id="25" name="Текст 11">
            <a:extLst>
              <a:ext uri="{FF2B5EF4-FFF2-40B4-BE49-F238E27FC236}">
                <a16:creationId xmlns="" xmlns:a16="http://schemas.microsoft.com/office/drawing/2014/main" id="{0735204C-E731-4216-9474-A5ABDBFC6E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21485" y="4134632"/>
            <a:ext cx="2875189" cy="55156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081527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с поясн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B2CDF9F-B651-488E-A5AE-A9D78AD14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2B7D7EE-956F-4DAD-8AB7-FE4567189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37C8-A0DE-4C86-8E58-E67CCBC4FC41}" type="datetimeFigureOut">
              <a:rPr lang="ru-RU" smtClean="0"/>
              <a:t>21.04.21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5FAED66-F6A9-43BA-8976-4C613565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8785052-33DF-48E6-A4A1-A1339DB2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12F19-2185-4B1F-9566-391681E9EBD2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D67E541-F07D-4396-91B2-D9ED4DF3F8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4298" y="441879"/>
            <a:ext cx="1222377" cy="28208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3A78CA78-D8D0-444A-9333-652D65EF88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34942" y="5400942"/>
            <a:ext cx="1457058" cy="1457058"/>
          </a:xfrm>
          <a:prstGeom prst="rect">
            <a:avLst/>
          </a:prstGeom>
        </p:spPr>
      </p:pic>
      <p:sp>
        <p:nvSpPr>
          <p:cNvPr id="13" name="Рисунок 8">
            <a:extLst>
              <a:ext uri="{FF2B5EF4-FFF2-40B4-BE49-F238E27FC236}">
                <a16:creationId xmlns="" xmlns:a16="http://schemas.microsoft.com/office/drawing/2014/main" id="{F7FCE6DC-61F9-4CC7-A8A1-0E41CE54C2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95325" y="1160462"/>
            <a:ext cx="7458075" cy="5697538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28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4" name="Текст 11">
            <a:extLst>
              <a:ext uri="{FF2B5EF4-FFF2-40B4-BE49-F238E27FC236}">
                <a16:creationId xmlns="" xmlns:a16="http://schemas.microsoft.com/office/drawing/2014/main" id="{FAA99861-AF04-496C-985D-4161DA43B9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21485" y="1864913"/>
            <a:ext cx="2875189" cy="3832625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текста </a:t>
            </a:r>
          </a:p>
        </p:txBody>
      </p:sp>
      <p:sp>
        <p:nvSpPr>
          <p:cNvPr id="25" name="Текст 11">
            <a:extLst>
              <a:ext uri="{FF2B5EF4-FFF2-40B4-BE49-F238E27FC236}">
                <a16:creationId xmlns="" xmlns:a16="http://schemas.microsoft.com/office/drawing/2014/main" id="{0735204C-E731-4216-9474-A5ABDBFC6E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21485" y="1160462"/>
            <a:ext cx="2875189" cy="55156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3142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F392B54-21B0-3A4E-A1DD-2ABE048769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0"/>
            <a:ext cx="12192000" cy="685380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024CEE7-7B90-46CD-9F92-004EBEE4A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37C8-A0DE-4C86-8E58-E67CCBC4FC41}" type="datetimeFigureOut">
              <a:rPr lang="ru-RU" smtClean="0"/>
              <a:t>21.04.21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A3D1413-5C4A-45AE-B10A-5AE556685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23D9B75-0A9B-420F-AF44-52DBE5A28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12F19-2185-4B1F-9566-391681E9EBD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2C797B59-82CC-E140-83DB-7113A9031A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4541" y="1388041"/>
            <a:ext cx="6206859" cy="1176340"/>
          </a:xfrm>
        </p:spPr>
        <p:txBody>
          <a:bodyPr anchor="b">
            <a:no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="" xmlns:a16="http://schemas.microsoft.com/office/drawing/2014/main" id="{FB4F5F1B-51D3-7E48-B617-3EE657B87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4541" y="3014438"/>
            <a:ext cx="6206859" cy="394968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BAF78D0-F3DF-DB44-BCD2-F4C8C669C2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187" y="1568094"/>
            <a:ext cx="1246147" cy="27867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54D9311E-063F-B948-B832-D53DF20AF3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918" y="4140644"/>
            <a:ext cx="6128481" cy="132931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64E1A90E-2966-D04E-8C1D-C72D3F8FD59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187" y="5074270"/>
            <a:ext cx="1250888" cy="39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357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изображения с подзаголов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B2CDF9F-B651-488E-A5AE-A9D78AD14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2B7D7EE-956F-4DAD-8AB7-FE4567189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37C8-A0DE-4C86-8E58-E67CCBC4FC41}" type="datetimeFigureOut">
              <a:rPr lang="ru-RU" smtClean="0"/>
              <a:t>21.04.21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5FAED66-F6A9-43BA-8976-4C613565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8785052-33DF-48E6-A4A1-A1339DB2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12F19-2185-4B1F-9566-391681E9EBD2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D67E541-F07D-4396-91B2-D9ED4DF3F8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4298" y="441879"/>
            <a:ext cx="1222377" cy="28208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3A78CA78-D8D0-444A-9333-652D65EF88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34942" y="5400942"/>
            <a:ext cx="1457058" cy="1457058"/>
          </a:xfrm>
          <a:prstGeom prst="rect">
            <a:avLst/>
          </a:prstGeom>
        </p:spPr>
      </p:pic>
      <p:sp>
        <p:nvSpPr>
          <p:cNvPr id="13" name="Рисунок 8">
            <a:extLst>
              <a:ext uri="{FF2B5EF4-FFF2-40B4-BE49-F238E27FC236}">
                <a16:creationId xmlns="" xmlns:a16="http://schemas.microsoft.com/office/drawing/2014/main" id="{F7FCE6DC-61F9-4CC7-A8A1-0E41CE54C2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2585" y="1661713"/>
            <a:ext cx="5182960" cy="5196286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28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5" name="Текст 11">
            <a:extLst>
              <a:ext uri="{FF2B5EF4-FFF2-40B4-BE49-F238E27FC236}">
                <a16:creationId xmlns="" xmlns:a16="http://schemas.microsoft.com/office/drawing/2014/main" id="{0735204C-E731-4216-9474-A5ABDBFC6E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2584" y="1160462"/>
            <a:ext cx="5182960" cy="28319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14" name="Рисунок 8">
            <a:extLst>
              <a:ext uri="{FF2B5EF4-FFF2-40B4-BE49-F238E27FC236}">
                <a16:creationId xmlns="" xmlns:a16="http://schemas.microsoft.com/office/drawing/2014/main" id="{3597AD7E-B1DE-40B9-A044-793B75262AA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06456" y="1661714"/>
            <a:ext cx="5182960" cy="5196286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28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5" name="Текст 11">
            <a:extLst>
              <a:ext uri="{FF2B5EF4-FFF2-40B4-BE49-F238E27FC236}">
                <a16:creationId xmlns="" xmlns:a16="http://schemas.microsoft.com/office/drawing/2014/main" id="{F1AE4393-4BA5-4F62-B4F9-09893D1C3D4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06455" y="1160463"/>
            <a:ext cx="5182960" cy="28319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528725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на всю страниц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B2CDF9F-B651-488E-A5AE-A9D78AD14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2B7D7EE-956F-4DAD-8AB7-FE4567189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37C8-A0DE-4C86-8E58-E67CCBC4FC41}" type="datetimeFigureOut">
              <a:rPr lang="ru-RU" smtClean="0"/>
              <a:t>21.04.21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5FAED66-F6A9-43BA-8976-4C6135651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8785052-33DF-48E6-A4A1-A1339DB2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12F19-2185-4B1F-9566-391681E9EBD2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4D67E541-F07D-4396-91B2-D9ED4DF3F8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74298" y="441879"/>
            <a:ext cx="1222377" cy="28208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3A78CA78-D8D0-444A-9333-652D65EF88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734942" y="5400942"/>
            <a:ext cx="1457058" cy="1457058"/>
          </a:xfrm>
          <a:prstGeom prst="rect">
            <a:avLst/>
          </a:prstGeom>
        </p:spPr>
      </p:pic>
      <p:sp>
        <p:nvSpPr>
          <p:cNvPr id="13" name="Рисунок 8">
            <a:extLst>
              <a:ext uri="{FF2B5EF4-FFF2-40B4-BE49-F238E27FC236}">
                <a16:creationId xmlns="" xmlns:a16="http://schemas.microsoft.com/office/drawing/2014/main" id="{F7FCE6DC-61F9-4CC7-A8A1-0E41CE54C2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2585" y="1160463"/>
            <a:ext cx="10794090" cy="5697536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28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32661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рывающи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87207D19-51EF-4A0A-AAC9-F73704ED9D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332C03C-71DB-41BE-91DA-5F1EAEAE47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1921099"/>
            <a:ext cx="5400675" cy="1176340"/>
          </a:xfrm>
        </p:spPr>
        <p:txBody>
          <a:bodyPr anchor="b">
            <a:no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64E55AA9-E752-4E81-BB24-11B4E42D9B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435735"/>
            <a:ext cx="5400675" cy="274475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024CEE7-7B90-46CD-9F92-004EBEE4A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37C8-A0DE-4C86-8E58-E67CCBC4FC41}" type="datetimeFigureOut">
              <a:rPr lang="ru-RU" smtClean="0"/>
              <a:t>21.04.21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A3D1413-5C4A-45AE-B10A-5AE556685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23D9B75-0A9B-420F-AF44-52DBE5A28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12F19-2185-4B1F-9566-391681E9EBD2}" type="slidenum">
              <a:rPr lang="ru-RU" smtClean="0"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83D20DC-0ABB-4BA5-A952-0D4805A0D3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01146" y="441325"/>
            <a:ext cx="1417107" cy="328309"/>
          </a:xfrm>
          <a:prstGeom prst="rect">
            <a:avLst/>
          </a:prstGeom>
        </p:spPr>
      </p:pic>
      <p:sp>
        <p:nvSpPr>
          <p:cNvPr id="12" name="Рисунок 8">
            <a:extLst>
              <a:ext uri="{FF2B5EF4-FFF2-40B4-BE49-F238E27FC236}">
                <a16:creationId xmlns="" xmlns:a16="http://schemas.microsoft.com/office/drawing/2014/main" id="{D9C8881E-F547-4591-A6F5-E6381E2E382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44343" y="1921099"/>
            <a:ext cx="1235075" cy="124777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4" name="Текст 11">
            <a:extLst>
              <a:ext uri="{FF2B5EF4-FFF2-40B4-BE49-F238E27FC236}">
                <a16:creationId xmlns="" xmlns:a16="http://schemas.microsoft.com/office/drawing/2014/main" id="{32C2AB62-F754-4AC5-A1FF-D27C3EDAD4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11193" y="2465934"/>
            <a:ext cx="3271535" cy="682468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текста </a:t>
            </a:r>
          </a:p>
        </p:txBody>
      </p:sp>
      <p:sp>
        <p:nvSpPr>
          <p:cNvPr id="15" name="Текст 11">
            <a:extLst>
              <a:ext uri="{FF2B5EF4-FFF2-40B4-BE49-F238E27FC236}">
                <a16:creationId xmlns="" xmlns:a16="http://schemas.microsoft.com/office/drawing/2014/main" id="{DAACA8E6-DBC8-471B-9A8D-005B5DED27E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11193" y="2035678"/>
            <a:ext cx="3271535" cy="28319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16" name="Рисунок 8">
            <a:extLst>
              <a:ext uri="{FF2B5EF4-FFF2-40B4-BE49-F238E27FC236}">
                <a16:creationId xmlns="" xmlns:a16="http://schemas.microsoft.com/office/drawing/2014/main" id="{A6C17239-3BFF-466A-ACD4-4F24EB72C99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444343" y="3429000"/>
            <a:ext cx="1235075" cy="124777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7" name="Текст 11">
            <a:extLst>
              <a:ext uri="{FF2B5EF4-FFF2-40B4-BE49-F238E27FC236}">
                <a16:creationId xmlns="" xmlns:a16="http://schemas.microsoft.com/office/drawing/2014/main" id="{428E7B60-34DD-4017-92D9-3775620BBF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11193" y="3973835"/>
            <a:ext cx="3271535" cy="678282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текста </a:t>
            </a:r>
          </a:p>
        </p:txBody>
      </p:sp>
      <p:sp>
        <p:nvSpPr>
          <p:cNvPr id="18" name="Текст 11">
            <a:extLst>
              <a:ext uri="{FF2B5EF4-FFF2-40B4-BE49-F238E27FC236}">
                <a16:creationId xmlns="" xmlns:a16="http://schemas.microsoft.com/office/drawing/2014/main" id="{DB673404-498E-4BF6-BE68-F91CBE2E12D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11193" y="3543579"/>
            <a:ext cx="3271535" cy="28319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20" name="Рисунок 8">
            <a:extLst>
              <a:ext uri="{FF2B5EF4-FFF2-40B4-BE49-F238E27FC236}">
                <a16:creationId xmlns="" xmlns:a16="http://schemas.microsoft.com/office/drawing/2014/main" id="{E9D28CE0-12E9-483F-95A3-EC485E2D0AD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444343" y="4932715"/>
            <a:ext cx="1235075" cy="1247775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21" name="Текст 11">
            <a:extLst>
              <a:ext uri="{FF2B5EF4-FFF2-40B4-BE49-F238E27FC236}">
                <a16:creationId xmlns="" xmlns:a16="http://schemas.microsoft.com/office/drawing/2014/main" id="{E61D9A2D-2D2F-4C8B-91A8-5A9D5F44700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11193" y="5477550"/>
            <a:ext cx="3271535" cy="70294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текста </a:t>
            </a:r>
          </a:p>
        </p:txBody>
      </p:sp>
      <p:sp>
        <p:nvSpPr>
          <p:cNvPr id="22" name="Текст 11">
            <a:extLst>
              <a:ext uri="{FF2B5EF4-FFF2-40B4-BE49-F238E27FC236}">
                <a16:creationId xmlns="" xmlns:a16="http://schemas.microsoft.com/office/drawing/2014/main" id="{0F8D112B-7898-4811-895D-BF9EB80E8C0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911193" y="5047294"/>
            <a:ext cx="3271535" cy="28319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1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93337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крывающи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61BF4939-5C26-7540-A3B2-0897ABA9A5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0"/>
            <a:ext cx="12192000" cy="68538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332C03C-71DB-41BE-91DA-5F1EAEAE47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1921099"/>
            <a:ext cx="5400675" cy="1176340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64E55AA9-E752-4E81-BB24-11B4E42D9B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435735"/>
            <a:ext cx="5400675" cy="274475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024CEE7-7B90-46CD-9F92-004EBEE4A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37C8-A0DE-4C86-8E58-E67CCBC4FC41}" type="datetimeFigureOut">
              <a:rPr lang="ru-RU" smtClean="0"/>
              <a:t>21.04.21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A3D1413-5C4A-45AE-B10A-5AE556685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23D9B75-0A9B-420F-AF44-52DBE5A28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12F19-2185-4B1F-9566-391681E9EBD2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8">
            <a:extLst>
              <a:ext uri="{FF2B5EF4-FFF2-40B4-BE49-F238E27FC236}">
                <a16:creationId xmlns="" xmlns:a16="http://schemas.microsoft.com/office/drawing/2014/main" id="{D9C8881E-F547-4591-A6F5-E6381E2E382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44343" y="1921099"/>
            <a:ext cx="1235075" cy="124777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4" name="Текст 11">
            <a:extLst>
              <a:ext uri="{FF2B5EF4-FFF2-40B4-BE49-F238E27FC236}">
                <a16:creationId xmlns="" xmlns:a16="http://schemas.microsoft.com/office/drawing/2014/main" id="{32C2AB62-F754-4AC5-A1FF-D27C3EDAD4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11193" y="2465934"/>
            <a:ext cx="3271535" cy="70294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текста </a:t>
            </a:r>
          </a:p>
        </p:txBody>
      </p:sp>
      <p:sp>
        <p:nvSpPr>
          <p:cNvPr id="15" name="Текст 11">
            <a:extLst>
              <a:ext uri="{FF2B5EF4-FFF2-40B4-BE49-F238E27FC236}">
                <a16:creationId xmlns="" xmlns:a16="http://schemas.microsoft.com/office/drawing/2014/main" id="{DAACA8E6-DBC8-471B-9A8D-005B5DED27E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11193" y="2035678"/>
            <a:ext cx="3271535" cy="28319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sp>
        <p:nvSpPr>
          <p:cNvPr id="16" name="Рисунок 8">
            <a:extLst>
              <a:ext uri="{FF2B5EF4-FFF2-40B4-BE49-F238E27FC236}">
                <a16:creationId xmlns="" xmlns:a16="http://schemas.microsoft.com/office/drawing/2014/main" id="{A6C17239-3BFF-466A-ACD4-4F24EB72C99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444343" y="3429000"/>
            <a:ext cx="1235075" cy="124777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7" name="Текст 11">
            <a:extLst>
              <a:ext uri="{FF2B5EF4-FFF2-40B4-BE49-F238E27FC236}">
                <a16:creationId xmlns="" xmlns:a16="http://schemas.microsoft.com/office/drawing/2014/main" id="{428E7B60-34DD-4017-92D9-3775620BBF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11193" y="3973835"/>
            <a:ext cx="3271535" cy="70294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текста </a:t>
            </a:r>
          </a:p>
        </p:txBody>
      </p:sp>
      <p:sp>
        <p:nvSpPr>
          <p:cNvPr id="18" name="Текст 11">
            <a:extLst>
              <a:ext uri="{FF2B5EF4-FFF2-40B4-BE49-F238E27FC236}">
                <a16:creationId xmlns="" xmlns:a16="http://schemas.microsoft.com/office/drawing/2014/main" id="{DB673404-498E-4BF6-BE68-F91CBE2E12D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11193" y="3543579"/>
            <a:ext cx="3271535" cy="28319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76CB7C3-768F-0444-8979-B170658A50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06" y="441325"/>
            <a:ext cx="1470116" cy="32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22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крывающи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61BF4939-5C26-7540-A3B2-0897ABA9A5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0"/>
            <a:ext cx="12192000" cy="68538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332C03C-71DB-41BE-91DA-5F1EAEAE47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1921099"/>
            <a:ext cx="5400675" cy="1176340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Спасибо</a:t>
            </a:r>
            <a:br>
              <a:rPr lang="ru-RU" dirty="0"/>
            </a:br>
            <a:r>
              <a:rPr lang="ru-RU" dirty="0"/>
              <a:t>за внимание!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024CEE7-7B90-46CD-9F92-004EBEE4A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37C8-A0DE-4C86-8E58-E67CCBC4FC41}" type="datetimeFigureOut">
              <a:rPr lang="ru-RU" smtClean="0"/>
              <a:t>21.04.21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A3D1413-5C4A-45AE-B10A-5AE556685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23D9B75-0A9B-420F-AF44-52DBE5A28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12F19-2185-4B1F-9566-391681E9EBD2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8">
            <a:extLst>
              <a:ext uri="{FF2B5EF4-FFF2-40B4-BE49-F238E27FC236}">
                <a16:creationId xmlns="" xmlns:a16="http://schemas.microsoft.com/office/drawing/2014/main" id="{D9C8881E-F547-4591-A6F5-E6381E2E382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5325" y="4352782"/>
            <a:ext cx="1235075" cy="124777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Вставка рисунка</a:t>
            </a:r>
          </a:p>
        </p:txBody>
      </p:sp>
      <p:sp>
        <p:nvSpPr>
          <p:cNvPr id="14" name="Текст 11">
            <a:extLst>
              <a:ext uri="{FF2B5EF4-FFF2-40B4-BE49-F238E27FC236}">
                <a16:creationId xmlns="" xmlns:a16="http://schemas.microsoft.com/office/drawing/2014/main" id="{32C2AB62-F754-4AC5-A1FF-D27C3EDAD4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62175" y="4798423"/>
            <a:ext cx="3271535" cy="802134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Контакты</a:t>
            </a:r>
          </a:p>
        </p:txBody>
      </p:sp>
      <p:sp>
        <p:nvSpPr>
          <p:cNvPr id="15" name="Текст 11">
            <a:extLst>
              <a:ext uri="{FF2B5EF4-FFF2-40B4-BE49-F238E27FC236}">
                <a16:creationId xmlns="" xmlns:a16="http://schemas.microsoft.com/office/drawing/2014/main" id="{DAACA8E6-DBC8-471B-9A8D-005B5DED27E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62175" y="4352782"/>
            <a:ext cx="3271535" cy="28319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Образец подзаголовка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76CB7C3-768F-0444-8979-B170658A50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06" y="450034"/>
            <a:ext cx="1470116" cy="32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5631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12040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BFD798E-3924-4270-AD6A-84A4E223C1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332C03C-71DB-41BE-91DA-5F1EAEAE47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4541" y="2809871"/>
            <a:ext cx="6206859" cy="1176340"/>
          </a:xfrm>
        </p:spPr>
        <p:txBody>
          <a:bodyPr anchor="b">
            <a:no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64E55AA9-E752-4E81-BB24-11B4E42D9B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4541" y="4400547"/>
            <a:ext cx="6206859" cy="105410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024CEE7-7B90-46CD-9F92-004EBEE4A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37C8-A0DE-4C86-8E58-E67CCBC4FC41}" type="datetimeFigureOut">
              <a:rPr lang="ru-RU" smtClean="0"/>
              <a:t>21.04.21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A3D1413-5C4A-45AE-B10A-5AE556685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23D9B75-0A9B-420F-AF44-52DBE5A28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12F19-2185-4B1F-9566-391681E9EBD2}" type="slidenum">
              <a:rPr lang="ru-RU" smtClean="0"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83D20DC-0ABB-4BA5-A952-0D4805A0D3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84541" y="1073930"/>
            <a:ext cx="1428750" cy="331006"/>
          </a:xfrm>
          <a:prstGeom prst="rect">
            <a:avLst/>
          </a:prstGeom>
        </p:spPr>
      </p:pic>
      <p:sp>
        <p:nvSpPr>
          <p:cNvPr id="19" name="Рисунок 18">
            <a:extLst>
              <a:ext uri="{FF2B5EF4-FFF2-40B4-BE49-F238E27FC236}">
                <a16:creationId xmlns="" xmlns:a16="http://schemas.microsoft.com/office/drawing/2014/main" id="{55C547E4-C2D8-45E3-A7C4-52F677402A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83501" y="2809871"/>
            <a:ext cx="2644778" cy="264477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824821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3 спикер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911B8940-B5D5-C146-B730-08A7539B7C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0"/>
            <a:ext cx="12192000" cy="685380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024CEE7-7B90-46CD-9F92-004EBEE4A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37C8-A0DE-4C86-8E58-E67CCBC4FC41}" type="datetimeFigureOut">
              <a:rPr lang="ru-RU" smtClean="0"/>
              <a:t>21.04.21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A3D1413-5C4A-45AE-B10A-5AE556685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23D9B75-0A9B-420F-AF44-52DBE5A28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12F19-2185-4B1F-9566-391681E9EBD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2C797B59-82CC-E140-83DB-7113A9031A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4541" y="2236805"/>
            <a:ext cx="6206859" cy="1176340"/>
          </a:xfrm>
        </p:spPr>
        <p:txBody>
          <a:bodyPr anchor="b">
            <a:no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12" name="Подзаголовок 2">
            <a:extLst>
              <a:ext uri="{FF2B5EF4-FFF2-40B4-BE49-F238E27FC236}">
                <a16:creationId xmlns="" xmlns:a16="http://schemas.microsoft.com/office/drawing/2014/main" id="{FB4F5F1B-51D3-7E48-B617-3EE657B87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4541" y="3863202"/>
            <a:ext cx="6206859" cy="394968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BAF78D0-F3DF-DB44-BCD2-F4C8C669C2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541" y="1260407"/>
            <a:ext cx="1246147" cy="27867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64E1A90E-2966-D04E-8C1D-C72D3F8FD5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238" y="1230817"/>
            <a:ext cx="1131939" cy="358062"/>
          </a:xfrm>
          <a:prstGeom prst="rect">
            <a:avLst/>
          </a:prstGeom>
        </p:spPr>
      </p:pic>
      <p:sp>
        <p:nvSpPr>
          <p:cNvPr id="13" name="Рисунок 8">
            <a:extLst>
              <a:ext uri="{FF2B5EF4-FFF2-40B4-BE49-F238E27FC236}">
                <a16:creationId xmlns="" xmlns:a16="http://schemas.microsoft.com/office/drawing/2014/main" id="{4B58F036-FEC0-204F-ADC9-0882348424C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184542" y="4839416"/>
            <a:ext cx="776948" cy="784937"/>
          </a:xfrm>
        </p:spPr>
        <p:txBody>
          <a:bodyPr>
            <a:noAutofit/>
          </a:bodyPr>
          <a:lstStyle>
            <a:lvl1pPr algn="ctr">
              <a:defRPr sz="1200"/>
            </a:lvl1pPr>
          </a:lstStyle>
          <a:p>
            <a:r>
              <a:rPr lang="ru-RU" dirty="0"/>
              <a:t>Фото спикера</a:t>
            </a:r>
          </a:p>
        </p:txBody>
      </p:sp>
      <p:sp>
        <p:nvSpPr>
          <p:cNvPr id="14" name="Текст 11">
            <a:extLst>
              <a:ext uri="{FF2B5EF4-FFF2-40B4-BE49-F238E27FC236}">
                <a16:creationId xmlns="" xmlns:a16="http://schemas.microsoft.com/office/drawing/2014/main" id="{864805A5-EE10-574E-998A-7F3F689A58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4633" y="5152516"/>
            <a:ext cx="1833968" cy="471838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5" name="Текст 11">
            <a:extLst>
              <a:ext uri="{FF2B5EF4-FFF2-40B4-BE49-F238E27FC236}">
                <a16:creationId xmlns="" xmlns:a16="http://schemas.microsoft.com/office/drawing/2014/main" id="{07BD9EDB-6FF0-7643-9CC9-CC01200596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04633" y="4837337"/>
            <a:ext cx="1833968" cy="21362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21" name="Рисунок 8">
            <a:extLst>
              <a:ext uri="{FF2B5EF4-FFF2-40B4-BE49-F238E27FC236}">
                <a16:creationId xmlns="" xmlns:a16="http://schemas.microsoft.com/office/drawing/2014/main" id="{1648044F-F720-3749-A3DC-1C834F7CF0D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424130" y="4839416"/>
            <a:ext cx="776948" cy="784937"/>
          </a:xfrm>
        </p:spPr>
        <p:txBody>
          <a:bodyPr>
            <a:noAutofit/>
          </a:bodyPr>
          <a:lstStyle>
            <a:lvl1pPr algn="ctr">
              <a:defRPr sz="1200"/>
            </a:lvl1pPr>
          </a:lstStyle>
          <a:p>
            <a:r>
              <a:rPr lang="ru-RU" dirty="0"/>
              <a:t>Фото спикера</a:t>
            </a:r>
          </a:p>
        </p:txBody>
      </p:sp>
      <p:sp>
        <p:nvSpPr>
          <p:cNvPr id="22" name="Текст 11">
            <a:extLst>
              <a:ext uri="{FF2B5EF4-FFF2-40B4-BE49-F238E27FC236}">
                <a16:creationId xmlns="" xmlns:a16="http://schemas.microsoft.com/office/drawing/2014/main" id="{744C8F50-B285-434D-8012-DB925005B3D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44221" y="5152516"/>
            <a:ext cx="1833968" cy="471838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3" name="Текст 11">
            <a:extLst>
              <a:ext uri="{FF2B5EF4-FFF2-40B4-BE49-F238E27FC236}">
                <a16:creationId xmlns="" xmlns:a16="http://schemas.microsoft.com/office/drawing/2014/main" id="{0CFA6A4C-B592-2242-82EE-DBCF1054C02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44221" y="4837337"/>
            <a:ext cx="1833968" cy="21362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24" name="Рисунок 8">
            <a:extLst>
              <a:ext uri="{FF2B5EF4-FFF2-40B4-BE49-F238E27FC236}">
                <a16:creationId xmlns="" xmlns:a16="http://schemas.microsoft.com/office/drawing/2014/main" id="{46FE93B0-0774-7E42-AE09-F963A582590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707262" y="4839416"/>
            <a:ext cx="776948" cy="784937"/>
          </a:xfrm>
        </p:spPr>
        <p:txBody>
          <a:bodyPr>
            <a:noAutofit/>
          </a:bodyPr>
          <a:lstStyle>
            <a:lvl1pPr algn="ctr">
              <a:defRPr sz="1200"/>
            </a:lvl1pPr>
          </a:lstStyle>
          <a:p>
            <a:r>
              <a:rPr lang="ru-RU" dirty="0"/>
              <a:t>Фото спикера</a:t>
            </a:r>
          </a:p>
        </p:txBody>
      </p:sp>
      <p:sp>
        <p:nvSpPr>
          <p:cNvPr id="25" name="Текст 11">
            <a:extLst>
              <a:ext uri="{FF2B5EF4-FFF2-40B4-BE49-F238E27FC236}">
                <a16:creationId xmlns="" xmlns:a16="http://schemas.microsoft.com/office/drawing/2014/main" id="{FD01453A-9DD9-E74A-A878-50997414A95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727353" y="5152516"/>
            <a:ext cx="1833968" cy="471838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6" name="Текст 11">
            <a:extLst>
              <a:ext uri="{FF2B5EF4-FFF2-40B4-BE49-F238E27FC236}">
                <a16:creationId xmlns="" xmlns:a16="http://schemas.microsoft.com/office/drawing/2014/main" id="{1F0242A0-E43D-4749-8A26-6D2930203B4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27353" y="4837337"/>
            <a:ext cx="1833968" cy="21362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Имя Фамилия</a:t>
            </a:r>
          </a:p>
        </p:txBody>
      </p:sp>
    </p:spTree>
    <p:extLst>
      <p:ext uri="{BB962C8B-B14F-4D97-AF65-F5344CB8AC3E}">
        <p14:creationId xmlns:p14="http://schemas.microsoft.com/office/powerpoint/2010/main" val="28368616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2 спикер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2CF7675-B366-834E-A08C-BF7BD33BC5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0"/>
            <a:ext cx="12192000" cy="685380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024CEE7-7B90-46CD-9F92-004EBEE4A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37C8-A0DE-4C86-8E58-E67CCBC4FC41}" type="datetimeFigureOut">
              <a:rPr lang="ru-RU" smtClean="0"/>
              <a:t>21.04.21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A3D1413-5C4A-45AE-B10A-5AE556685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23D9B75-0A9B-420F-AF44-52DBE5A28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12F19-2185-4B1F-9566-391681E9EBD2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Подзаголовок 2">
            <a:extLst>
              <a:ext uri="{FF2B5EF4-FFF2-40B4-BE49-F238E27FC236}">
                <a16:creationId xmlns="" xmlns:a16="http://schemas.microsoft.com/office/drawing/2014/main" id="{FB4F5F1B-51D3-7E48-B617-3EE657B87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8827" y="3863202"/>
            <a:ext cx="6206859" cy="394968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64E1A90E-2966-D04E-8C1D-C72D3F8FD5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238" y="1230817"/>
            <a:ext cx="1131939" cy="358062"/>
          </a:xfrm>
          <a:prstGeom prst="rect">
            <a:avLst/>
          </a:prstGeom>
        </p:spPr>
      </p:pic>
      <p:sp>
        <p:nvSpPr>
          <p:cNvPr id="13" name="Рисунок 8">
            <a:extLst>
              <a:ext uri="{FF2B5EF4-FFF2-40B4-BE49-F238E27FC236}">
                <a16:creationId xmlns="" xmlns:a16="http://schemas.microsoft.com/office/drawing/2014/main" id="{4B58F036-FEC0-204F-ADC9-0882348424C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728828" y="4839416"/>
            <a:ext cx="776948" cy="784937"/>
          </a:xfrm>
        </p:spPr>
        <p:txBody>
          <a:bodyPr>
            <a:noAutofit/>
          </a:bodyPr>
          <a:lstStyle>
            <a:lvl1pPr algn="ctr">
              <a:defRPr sz="1200"/>
            </a:lvl1pPr>
          </a:lstStyle>
          <a:p>
            <a:r>
              <a:rPr lang="ru-RU" dirty="0"/>
              <a:t>Фото спикера</a:t>
            </a:r>
          </a:p>
        </p:txBody>
      </p:sp>
      <p:sp>
        <p:nvSpPr>
          <p:cNvPr id="14" name="Текст 11">
            <a:extLst>
              <a:ext uri="{FF2B5EF4-FFF2-40B4-BE49-F238E27FC236}">
                <a16:creationId xmlns="" xmlns:a16="http://schemas.microsoft.com/office/drawing/2014/main" id="{864805A5-EE10-574E-998A-7F3F689A58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48919" y="5152516"/>
            <a:ext cx="1833968" cy="471838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5" name="Текст 11">
            <a:extLst>
              <a:ext uri="{FF2B5EF4-FFF2-40B4-BE49-F238E27FC236}">
                <a16:creationId xmlns="" xmlns:a16="http://schemas.microsoft.com/office/drawing/2014/main" id="{07BD9EDB-6FF0-7643-9CC9-CC01200596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48919" y="4837337"/>
            <a:ext cx="1833968" cy="21362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21" name="Рисунок 8">
            <a:extLst>
              <a:ext uri="{FF2B5EF4-FFF2-40B4-BE49-F238E27FC236}">
                <a16:creationId xmlns="" xmlns:a16="http://schemas.microsoft.com/office/drawing/2014/main" id="{1648044F-F720-3749-A3DC-1C834F7CF0D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968416" y="4839416"/>
            <a:ext cx="776948" cy="784937"/>
          </a:xfrm>
        </p:spPr>
        <p:txBody>
          <a:bodyPr>
            <a:noAutofit/>
          </a:bodyPr>
          <a:lstStyle>
            <a:lvl1pPr algn="ctr">
              <a:defRPr sz="1200"/>
            </a:lvl1pPr>
          </a:lstStyle>
          <a:p>
            <a:r>
              <a:rPr lang="ru-RU" dirty="0"/>
              <a:t>Фото спикера</a:t>
            </a:r>
          </a:p>
        </p:txBody>
      </p:sp>
      <p:sp>
        <p:nvSpPr>
          <p:cNvPr id="22" name="Текст 11">
            <a:extLst>
              <a:ext uri="{FF2B5EF4-FFF2-40B4-BE49-F238E27FC236}">
                <a16:creationId xmlns="" xmlns:a16="http://schemas.microsoft.com/office/drawing/2014/main" id="{744C8F50-B285-434D-8012-DB925005B3D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988507" y="5152516"/>
            <a:ext cx="1833968" cy="471838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23" name="Текст 11">
            <a:extLst>
              <a:ext uri="{FF2B5EF4-FFF2-40B4-BE49-F238E27FC236}">
                <a16:creationId xmlns="" xmlns:a16="http://schemas.microsoft.com/office/drawing/2014/main" id="{0CFA6A4C-B592-2242-82EE-DBCF1054C02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988507" y="4837337"/>
            <a:ext cx="1833968" cy="21362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27" name="Заголовок 1">
            <a:extLst>
              <a:ext uri="{FF2B5EF4-FFF2-40B4-BE49-F238E27FC236}">
                <a16:creationId xmlns="" xmlns:a16="http://schemas.microsoft.com/office/drawing/2014/main" id="{DEE8C21D-C710-9540-8E41-8B51589A2B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8826" y="2236805"/>
            <a:ext cx="6206859" cy="1176340"/>
          </a:xfrm>
        </p:spPr>
        <p:txBody>
          <a:bodyPr anchor="b">
            <a:no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AE605D76-1A37-6B4C-ACCD-BB3AA3DA00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035" y="1260407"/>
            <a:ext cx="1246147" cy="27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104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1 спике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6154317-C8F5-5F49-89B0-C56533C4D7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0"/>
            <a:ext cx="12192000" cy="6853800"/>
          </a:xfrm>
          <a:prstGeom prst="rect">
            <a:avLst/>
          </a:prstGeom>
        </p:spPr>
      </p:pic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024CEE7-7B90-46CD-9F92-004EBEE4A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37C8-A0DE-4C86-8E58-E67CCBC4FC41}" type="datetimeFigureOut">
              <a:rPr lang="ru-RU" smtClean="0"/>
              <a:t>21.04.21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A3D1413-5C4A-45AE-B10A-5AE556685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23D9B75-0A9B-420F-AF44-52DBE5A28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12F19-2185-4B1F-9566-391681E9EBD2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Подзаголовок 2">
            <a:extLst>
              <a:ext uri="{FF2B5EF4-FFF2-40B4-BE49-F238E27FC236}">
                <a16:creationId xmlns="" xmlns:a16="http://schemas.microsoft.com/office/drawing/2014/main" id="{FB4F5F1B-51D3-7E48-B617-3EE657B87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1673" y="5108351"/>
            <a:ext cx="4834328" cy="394968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3" name="Рисунок 8">
            <a:extLst>
              <a:ext uri="{FF2B5EF4-FFF2-40B4-BE49-F238E27FC236}">
                <a16:creationId xmlns="" xmlns:a16="http://schemas.microsoft.com/office/drawing/2014/main" id="{4B58F036-FEC0-204F-ADC9-0882348424C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57671" y="4718381"/>
            <a:ext cx="776948" cy="784937"/>
          </a:xfrm>
        </p:spPr>
        <p:txBody>
          <a:bodyPr>
            <a:noAutofit/>
          </a:bodyPr>
          <a:lstStyle>
            <a:lvl1pPr algn="ctr">
              <a:defRPr sz="1200"/>
            </a:lvl1pPr>
          </a:lstStyle>
          <a:p>
            <a:r>
              <a:rPr lang="ru-RU" dirty="0"/>
              <a:t>Фото спикера</a:t>
            </a:r>
          </a:p>
        </p:txBody>
      </p:sp>
      <p:sp>
        <p:nvSpPr>
          <p:cNvPr id="14" name="Текст 11">
            <a:extLst>
              <a:ext uri="{FF2B5EF4-FFF2-40B4-BE49-F238E27FC236}">
                <a16:creationId xmlns="" xmlns:a16="http://schemas.microsoft.com/office/drawing/2014/main" id="{864805A5-EE10-574E-998A-7F3F689A58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77762" y="5031481"/>
            <a:ext cx="1833968" cy="471838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5" name="Текст 11">
            <a:extLst>
              <a:ext uri="{FF2B5EF4-FFF2-40B4-BE49-F238E27FC236}">
                <a16:creationId xmlns="" xmlns:a16="http://schemas.microsoft.com/office/drawing/2014/main" id="{07BD9EDB-6FF0-7643-9CC9-CC01200596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77762" y="4716302"/>
            <a:ext cx="1833968" cy="21362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/>
            </a:lvl1pPr>
            <a:lvl2pPr marL="457200" indent="0">
              <a:buNone/>
              <a:defRPr/>
            </a:lvl2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27" name="Заголовок 1">
            <a:extLst>
              <a:ext uri="{FF2B5EF4-FFF2-40B4-BE49-F238E27FC236}">
                <a16:creationId xmlns="" xmlns:a16="http://schemas.microsoft.com/office/drawing/2014/main" id="{DEE8C21D-C710-9540-8E41-8B51589A2B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61671" y="3561143"/>
            <a:ext cx="4834329" cy="1176340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ru-RU" dirty="0"/>
              <a:t>Образец заголовка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AE605D76-1A37-6B4C-ACCD-BB3AA3DA00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245" y="1860945"/>
            <a:ext cx="1246147" cy="27867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E4B456AD-841C-ED4E-A571-198FBD347A0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670" y="1552165"/>
            <a:ext cx="4806905" cy="104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937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4B95A34-CC2B-485A-9F7B-027965E782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1" y="0"/>
            <a:ext cx="12188298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332C03C-71DB-41BE-91DA-5F1EAEAE47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3429000"/>
            <a:ext cx="6206859" cy="1176340"/>
          </a:xfrm>
        </p:spPr>
        <p:txBody>
          <a:bodyPr anchor="b">
            <a:no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64E55AA9-E752-4E81-BB24-11B4E42D9B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5019676"/>
            <a:ext cx="6206859" cy="105410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024CEE7-7B90-46CD-9F92-004EBEE4A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37C8-A0DE-4C86-8E58-E67CCBC4FC41}" type="datetimeFigureOut">
              <a:rPr lang="ru-RU" smtClean="0"/>
              <a:t>21.04.21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A3D1413-5C4A-45AE-B10A-5AE556685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23D9B75-0A9B-420F-AF44-52DBE5A28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12F19-2185-4B1F-9566-391681E9EBD2}" type="slidenum">
              <a:rPr lang="ru-RU" smtClean="0"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83D20DC-0ABB-4BA5-A952-0D4805A0D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325" y="441325"/>
            <a:ext cx="1428750" cy="328309"/>
          </a:xfrm>
          <a:prstGeom prst="rect">
            <a:avLst/>
          </a:prstGeom>
        </p:spPr>
      </p:pic>
      <p:sp>
        <p:nvSpPr>
          <p:cNvPr id="19" name="Рисунок 18">
            <a:extLst>
              <a:ext uri="{FF2B5EF4-FFF2-40B4-BE49-F238E27FC236}">
                <a16:creationId xmlns="" xmlns:a16="http://schemas.microsoft.com/office/drawing/2014/main" id="{55C547E4-C2D8-45E3-A7C4-52F677402A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15201" y="3429000"/>
            <a:ext cx="2644778" cy="264477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24707596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4B95A34-CC2B-485A-9F7B-027965E782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51" y="0"/>
            <a:ext cx="12188298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332C03C-71DB-41BE-91DA-5F1EAEAE47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3429000"/>
            <a:ext cx="6206859" cy="1176340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64E55AA9-E752-4E81-BB24-11B4E42D9B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5019676"/>
            <a:ext cx="6206859" cy="105410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024CEE7-7B90-46CD-9F92-004EBEE4A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337C8-A0DE-4C86-8E58-E67CCBC4FC41}" type="datetimeFigureOut">
              <a:rPr lang="ru-RU" smtClean="0"/>
              <a:t>21.04.21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A3D1413-5C4A-45AE-B10A-5AE556685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23D9B75-0A9B-420F-AF44-52DBE5A28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12F19-2185-4B1F-9566-391681E9EBD2}" type="slidenum">
              <a:rPr lang="ru-RU" smtClean="0"/>
              <a:t>‹#›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83D20DC-0ABB-4BA5-A952-0D4805A0D3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01146" y="441325"/>
            <a:ext cx="1417107" cy="328309"/>
          </a:xfrm>
          <a:prstGeom prst="rect">
            <a:avLst/>
          </a:prstGeom>
        </p:spPr>
      </p:pic>
      <p:sp>
        <p:nvSpPr>
          <p:cNvPr id="19" name="Рисунок 18">
            <a:extLst>
              <a:ext uri="{FF2B5EF4-FFF2-40B4-BE49-F238E27FC236}">
                <a16:creationId xmlns="" xmlns:a16="http://schemas.microsoft.com/office/drawing/2014/main" id="{55C547E4-C2D8-45E3-A7C4-52F677402A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15201" y="3429000"/>
            <a:ext cx="2644778" cy="264477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Пиктограмма</a:t>
            </a:r>
          </a:p>
        </p:txBody>
      </p:sp>
    </p:spTree>
    <p:extLst>
      <p:ext uri="{BB962C8B-B14F-4D97-AF65-F5344CB8AC3E}">
        <p14:creationId xmlns:p14="http://schemas.microsoft.com/office/powerpoint/2010/main" val="11691062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2971C2D-CA4A-40C3-8A48-B863C0DBF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41326"/>
            <a:ext cx="9058275" cy="283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1297D15-80CF-4919-85A6-AF2EA51A9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168400"/>
            <a:ext cx="10801350" cy="5248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502976B-DCE3-45B3-9689-4846613274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5325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337C8-A0DE-4C86-8E58-E67CCBC4FC41}" type="datetimeFigureOut">
              <a:rPr lang="ru-RU" smtClean="0"/>
              <a:t>21.04.21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88CB451-876F-43E0-BD11-DC0140104F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854F495-BB3E-4549-8B4F-F2F0AE4A1B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53475" y="6492875"/>
            <a:ext cx="2743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12F19-2185-4B1F-9566-391681E9EB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347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3" r:id="rId3"/>
    <p:sldLayoutId id="2147483662" r:id="rId4"/>
    <p:sldLayoutId id="2147483690" r:id="rId5"/>
    <p:sldLayoutId id="2147483691" r:id="rId6"/>
    <p:sldLayoutId id="2147483692" r:id="rId7"/>
    <p:sldLayoutId id="2147483664" r:id="rId8"/>
    <p:sldLayoutId id="2147483665" r:id="rId9"/>
    <p:sldLayoutId id="2147483666" r:id="rId10"/>
    <p:sldLayoutId id="2147483667" r:id="rId11"/>
    <p:sldLayoutId id="2147483674" r:id="rId12"/>
    <p:sldLayoutId id="2147483650" r:id="rId13"/>
    <p:sldLayoutId id="2147483689" r:id="rId14"/>
    <p:sldLayoutId id="2147483695" r:id="rId15"/>
    <p:sldLayoutId id="2147483670" r:id="rId16"/>
    <p:sldLayoutId id="2147483672" r:id="rId17"/>
    <p:sldLayoutId id="2147483673" r:id="rId18"/>
    <p:sldLayoutId id="2147483675" r:id="rId19"/>
    <p:sldLayoutId id="2147483676" r:id="rId20"/>
    <p:sldLayoutId id="2147483677" r:id="rId21"/>
    <p:sldLayoutId id="2147483687" r:id="rId22"/>
    <p:sldLayoutId id="2147483678" r:id="rId23"/>
    <p:sldLayoutId id="2147483679" r:id="rId24"/>
    <p:sldLayoutId id="2147483680" r:id="rId25"/>
    <p:sldLayoutId id="2147483681" r:id="rId26"/>
    <p:sldLayoutId id="2147483682" r:id="rId27"/>
    <p:sldLayoutId id="2147483683" r:id="rId28"/>
    <p:sldLayoutId id="2147483684" r:id="rId29"/>
    <p:sldLayoutId id="2147483686" r:id="rId30"/>
    <p:sldLayoutId id="2147483685" r:id="rId31"/>
    <p:sldLayoutId id="2147483688" r:id="rId32"/>
    <p:sldLayoutId id="2147483693" r:id="rId33"/>
    <p:sldLayoutId id="2147483694" r:id="rId34"/>
    <p:sldLayoutId id="2147483696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RU" sz="3200" b="1" kern="1200" dirty="0" smtClean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lang="ru-RU" sz="28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lang="ru-RU" sz="24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lang="ru-RU" sz="20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lang="ru-RU" sz="18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lang="ru-RU" sz="18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3" pos="438" userDrawn="1">
          <p15:clr>
            <a:srgbClr val="F26B43"/>
          </p15:clr>
        </p15:guide>
        <p15:guide id="4" pos="7242" userDrawn="1">
          <p15:clr>
            <a:srgbClr val="F26B43"/>
          </p15:clr>
        </p15:guide>
        <p15:guide id="5" orient="horz" pos="278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482" userDrawn="1">
          <p15:clr>
            <a:srgbClr val="F26B43"/>
          </p15:clr>
        </p15:guide>
        <p15:guide id="9" orient="horz" pos="125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microsoft.com/office/2007/relationships/hdphoto" Target="../media/hdphoto1.wdp"/><Relationship Id="rId5" Type="http://schemas.openxmlformats.org/officeDocument/2006/relationships/image" Target="../media/image4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43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497" y="3228737"/>
            <a:ext cx="9183715" cy="1498906"/>
          </a:xfrm>
        </p:spPr>
        <p:txBody>
          <a:bodyPr anchor="t"/>
          <a:lstStyle/>
          <a:p>
            <a:r>
              <a:rPr lang="ru-RU" dirty="0">
                <a:latin typeface="Arial" charset="0"/>
                <a:cs typeface="Arial" charset="0"/>
              </a:rPr>
              <a:t>Бизнес-образование</a:t>
            </a:r>
            <a:br>
              <a:rPr lang="ru-RU" dirty="0">
                <a:latin typeface="Arial" charset="0"/>
                <a:cs typeface="Arial" charset="0"/>
              </a:rPr>
            </a:br>
            <a:r>
              <a:rPr lang="ru-RU">
                <a:latin typeface="Arial" charset="0"/>
                <a:cs typeface="Arial" charset="0"/>
              </a:rPr>
              <a:t>глазами </a:t>
            </a:r>
            <a:r>
              <a:rPr lang="ru-RU" smtClean="0">
                <a:latin typeface="Arial" charset="0"/>
                <a:cs typeface="Arial" charset="0"/>
              </a:rPr>
              <a:t>реального бизнеса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E96FB99-09CF-A84F-BFB1-E53975A198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372" y="720117"/>
            <a:ext cx="2921000" cy="7874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56A279D3-C87F-1B40-A6B8-C2A73BAFDCD7}"/>
              </a:ext>
            </a:extLst>
          </p:cNvPr>
          <p:cNvSpPr/>
          <p:nvPr/>
        </p:nvSpPr>
        <p:spPr>
          <a:xfrm>
            <a:off x="8035047" y="4727643"/>
            <a:ext cx="2529191" cy="1254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B01B11C-F68D-F643-8E0E-BF8A0DDA1AC1}"/>
              </a:ext>
            </a:extLst>
          </p:cNvPr>
          <p:cNvSpPr txBox="1"/>
          <p:nvPr/>
        </p:nvSpPr>
        <p:spPr>
          <a:xfrm>
            <a:off x="4293684" y="5171656"/>
            <a:ext cx="5134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CEO </a:t>
            </a:r>
            <a:r>
              <a:rPr lang="en-US" dirty="0" err="1"/>
              <a:t>ProActor</a:t>
            </a:r>
            <a:r>
              <a:rPr lang="en-US" dirty="0"/>
              <a:t> Solutions</a:t>
            </a:r>
          </a:p>
          <a:p>
            <a:r>
              <a:rPr lang="en-US" dirty="0"/>
              <a:t>ELMA Group www.elma365.com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B01B11C-F68D-F643-8E0E-BF8A0DDA1AC1}"/>
              </a:ext>
            </a:extLst>
          </p:cNvPr>
          <p:cNvSpPr txBox="1"/>
          <p:nvPr/>
        </p:nvSpPr>
        <p:spPr>
          <a:xfrm>
            <a:off x="1043499" y="5171656"/>
            <a:ext cx="3641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Михаил Иванов</a:t>
            </a:r>
            <a:endParaRPr lang="en-US" dirty="0"/>
          </a:p>
          <a:p>
            <a:r>
              <a:rPr lang="ru-RU" dirty="0" smtClean="0"/>
              <a:t>к.т.н</a:t>
            </a:r>
            <a:r>
              <a:rPr lang="ru-RU" dirty="0"/>
              <a:t>.</a:t>
            </a:r>
            <a:r>
              <a:rPr lang="en-US" dirty="0"/>
              <a:t>, MBA, </a:t>
            </a:r>
            <a:r>
              <a:rPr lang="en-US" dirty="0" smtClean="0"/>
              <a:t>EMBA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20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0"/>
            <a:ext cx="12181059" cy="7079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18864" y="0"/>
            <a:ext cx="10234480" cy="707923"/>
          </a:xfrm>
          <a:prstGeom prst="rect">
            <a:avLst/>
          </a:prstGeom>
          <a:solidFill>
            <a:srgbClr val="263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Изображение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19" y="161068"/>
            <a:ext cx="372483" cy="385786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714521" y="0"/>
            <a:ext cx="2314472" cy="707923"/>
          </a:xfrm>
          <a:prstGeom prst="rect">
            <a:avLst/>
          </a:prstGeom>
          <a:solidFill>
            <a:srgbClr val="067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84" y="80939"/>
            <a:ext cx="621895" cy="541191"/>
          </a:xfrm>
          <a:prstGeom prst="rect">
            <a:avLst/>
          </a:prstGeom>
        </p:spPr>
      </p:pic>
      <p:pic>
        <p:nvPicPr>
          <p:cNvPr id="22" name="Изображение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970" y="115782"/>
            <a:ext cx="600295" cy="522394"/>
          </a:xfrm>
          <a:prstGeom prst="rect">
            <a:avLst/>
          </a:prstGeom>
        </p:spPr>
      </p:pic>
      <p:pic>
        <p:nvPicPr>
          <p:cNvPr id="23" name="Изображение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2616" y="115781"/>
            <a:ext cx="600295" cy="52239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495087" y="68132"/>
            <a:ext cx="139551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Хрупкость 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vs </a:t>
            </a:r>
            <a:r>
              <a:rPr lang="ru-RU" sz="1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Антихрупкость</a:t>
            </a:r>
            <a:endParaRPr lang="ru-RU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5" name="Изображение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84" y="80939"/>
            <a:ext cx="621895" cy="54119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608787" y="92351"/>
            <a:ext cx="182689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Консультировать и Консультироваться</a:t>
            </a:r>
          </a:p>
        </p:txBody>
      </p:sp>
      <p:pic>
        <p:nvPicPr>
          <p:cNvPr id="27" name="Изображение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018" y="80938"/>
            <a:ext cx="621895" cy="54119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092221" y="111715"/>
            <a:ext cx="1926831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Суворов и бизнес-образование</a:t>
            </a:r>
          </a:p>
        </p:txBody>
      </p:sp>
      <p:pic>
        <p:nvPicPr>
          <p:cNvPr id="35" name="Изображение 24">
            <a:extLst>
              <a:ext uri="{FF2B5EF4-FFF2-40B4-BE49-F238E27FC236}">
                <a16:creationId xmlns="" xmlns:a16="http://schemas.microsoft.com/office/drawing/2014/main" id="{C751863A-BD4B-C042-AFC3-7DE621EF67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388" y="74779"/>
            <a:ext cx="621895" cy="54119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29117DF5-1988-6C48-A06A-B97425EBCC9E}"/>
              </a:ext>
            </a:extLst>
          </p:cNvPr>
          <p:cNvSpPr txBox="1"/>
          <p:nvPr/>
        </p:nvSpPr>
        <p:spPr>
          <a:xfrm>
            <a:off x="8675591" y="102034"/>
            <a:ext cx="179695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Человек и рынок, Человек и отрасль</a:t>
            </a:r>
          </a:p>
        </p:txBody>
      </p:sp>
      <p:sp>
        <p:nvSpPr>
          <p:cNvPr id="88" name="Прямоугольник 87">
            <a:extLst>
              <a:ext uri="{FF2B5EF4-FFF2-40B4-BE49-F238E27FC236}">
                <a16:creationId xmlns="" xmlns:a16="http://schemas.microsoft.com/office/drawing/2014/main" id="{4EF80166-DF86-E940-80EB-4728D33A1F12}"/>
              </a:ext>
            </a:extLst>
          </p:cNvPr>
          <p:cNvSpPr/>
          <p:nvPr/>
        </p:nvSpPr>
        <p:spPr>
          <a:xfrm>
            <a:off x="389630" y="1257398"/>
            <a:ext cx="780728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/>
            <a:r>
              <a:rPr lang="ru-RU" b="1" dirty="0">
                <a:solidFill>
                  <a:srgbClr val="263D7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Не поощрять Хрупкость </a:t>
            </a:r>
            <a:r>
              <a:rPr lang="ru-RU" dirty="0">
                <a:solidFill>
                  <a:srgbClr val="263D7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– нельзя рассматривать МВА исключительно как способ продвижения по карьерной лестнице </a:t>
            </a:r>
            <a:endParaRPr lang="en-US" dirty="0" smtClean="0">
              <a:solidFill>
                <a:srgbClr val="263D73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/>
            <a:r>
              <a:rPr lang="ru-RU" dirty="0" smtClean="0">
                <a:solidFill>
                  <a:srgbClr val="263D7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dirty="0">
                <a:solidFill>
                  <a:srgbClr val="263D7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овладения сугубо теоретическими знаниями. Это порождает управленцев, которые много знают, но ничего не умеют. </a:t>
            </a:r>
            <a:endParaRPr lang="en-US" dirty="0" smtClean="0">
              <a:solidFill>
                <a:srgbClr val="263D73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/>
            <a:r>
              <a:rPr lang="ru-RU" dirty="0" smtClean="0">
                <a:solidFill>
                  <a:srgbClr val="263D7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Многие </a:t>
            </a:r>
            <a:r>
              <a:rPr lang="ru-RU" dirty="0">
                <a:solidFill>
                  <a:srgbClr val="263D7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выпускники бизнес-школ, как начинающие каратисты, </a:t>
            </a:r>
            <a:endParaRPr lang="en-US" dirty="0" smtClean="0">
              <a:solidFill>
                <a:srgbClr val="263D73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/>
            <a:r>
              <a:rPr lang="ru-RU" dirty="0" smtClean="0">
                <a:solidFill>
                  <a:srgbClr val="263D7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ждут </a:t>
            </a:r>
            <a:r>
              <a:rPr lang="ru-RU" dirty="0">
                <a:solidFill>
                  <a:srgbClr val="263D7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благоприятной ситуации, чтоб выполнить единственный отработанный приём. Часть слушателей, приходя на МВА, жаждет получить алхимическую формулу успеха. </a:t>
            </a:r>
          </a:p>
          <a:p>
            <a:pPr marL="228600"/>
            <a:r>
              <a:rPr lang="ru-RU" dirty="0">
                <a:solidFill>
                  <a:srgbClr val="263D7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228600"/>
            <a:endParaRPr lang="ru-RU" b="1" dirty="0">
              <a:solidFill>
                <a:srgbClr val="263D73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/>
            <a:r>
              <a:rPr lang="ru-RU" b="1" dirty="0">
                <a:solidFill>
                  <a:srgbClr val="263D7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Формировать </a:t>
            </a:r>
            <a:r>
              <a:rPr lang="ru-RU" b="1" dirty="0" err="1">
                <a:solidFill>
                  <a:srgbClr val="263D7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Антихрупкость</a:t>
            </a:r>
            <a:r>
              <a:rPr lang="ru-RU" b="1" dirty="0">
                <a:solidFill>
                  <a:srgbClr val="263D7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263D7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– способность слушателей делать что-то действительно ценное для бизнеса делать своими руками, быть готовыми сменить работодателя, род деятельности, тип найма – другими словами, быть во всеоружии к любым ситуациям, быть привычным ошибаться в мелочах и выносить уроки из опыта, чтоб не ошибаться глобально.</a:t>
            </a:r>
          </a:p>
        </p:txBody>
      </p:sp>
      <p:pic>
        <p:nvPicPr>
          <p:cNvPr id="89" name="Изображение 4">
            <a:extLst>
              <a:ext uri="{FF2B5EF4-FFF2-40B4-BE49-F238E27FC236}">
                <a16:creationId xmlns="" xmlns:a16="http://schemas.microsoft.com/office/drawing/2014/main" id="{03FE18D6-33CE-F74F-B5E0-7774FD596F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144" y="2287791"/>
            <a:ext cx="2426804" cy="1715643"/>
          </a:xfrm>
          <a:prstGeom prst="rect">
            <a:avLst/>
          </a:prstGeom>
        </p:spPr>
      </p:pic>
      <p:pic>
        <p:nvPicPr>
          <p:cNvPr id="90" name="Изображение 1">
            <a:extLst>
              <a:ext uri="{FF2B5EF4-FFF2-40B4-BE49-F238E27FC236}">
                <a16:creationId xmlns="" xmlns:a16="http://schemas.microsoft.com/office/drawing/2014/main" id="{138FC4CB-6ED9-F84A-A9F6-7EAC92381BC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532" y="4552909"/>
            <a:ext cx="2515405" cy="1778279"/>
          </a:xfrm>
          <a:prstGeom prst="rect">
            <a:avLst/>
          </a:prstGeom>
        </p:spPr>
      </p:pic>
      <p:pic>
        <p:nvPicPr>
          <p:cNvPr id="91" name="Изображение 1">
            <a:extLst>
              <a:ext uri="{FF2B5EF4-FFF2-40B4-BE49-F238E27FC236}">
                <a16:creationId xmlns="" xmlns:a16="http://schemas.microsoft.com/office/drawing/2014/main" id="{F88211F7-2E61-8B4E-85B7-B98EC0B3CEF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1" r="15154"/>
          <a:stretch/>
        </p:blipFill>
        <p:spPr>
          <a:xfrm>
            <a:off x="8019051" y="1062817"/>
            <a:ext cx="1121183" cy="226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48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914" y="2569368"/>
            <a:ext cx="5620767" cy="3973633"/>
          </a:xfrm>
          <a:prstGeom prst="rect">
            <a:avLst/>
          </a:prstGeom>
        </p:spPr>
      </p:pic>
      <p:grpSp>
        <p:nvGrpSpPr>
          <p:cNvPr id="33" name="Группа 32"/>
          <p:cNvGrpSpPr/>
          <p:nvPr/>
        </p:nvGrpSpPr>
        <p:grpSpPr>
          <a:xfrm>
            <a:off x="0" y="0"/>
            <a:ext cx="12181059" cy="707923"/>
            <a:chOff x="0" y="1554480"/>
            <a:chExt cx="12181059" cy="707923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0" y="1554480"/>
              <a:ext cx="12181059" cy="7079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4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718864" y="1554480"/>
              <a:ext cx="10234480" cy="707923"/>
            </a:xfrm>
            <a:prstGeom prst="rect">
              <a:avLst/>
            </a:prstGeom>
            <a:solidFill>
              <a:srgbClr val="263D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3028993" y="1554480"/>
              <a:ext cx="2483434" cy="707923"/>
            </a:xfrm>
            <a:prstGeom prst="rect">
              <a:avLst/>
            </a:prstGeom>
            <a:solidFill>
              <a:srgbClr val="0677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4" name="Изображение 4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19" y="1715548"/>
              <a:ext cx="372483" cy="385786"/>
            </a:xfrm>
            <a:prstGeom prst="rect">
              <a:avLst/>
            </a:prstGeom>
          </p:spPr>
        </p:pic>
        <p:pic>
          <p:nvPicPr>
            <p:cNvPr id="49" name="Изображение 4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884" y="1635419"/>
              <a:ext cx="621895" cy="541191"/>
            </a:xfrm>
            <a:prstGeom prst="rect">
              <a:avLst/>
            </a:prstGeom>
          </p:spPr>
        </p:pic>
        <p:pic>
          <p:nvPicPr>
            <p:cNvPr id="50" name="Изображение 4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0970" y="1670262"/>
              <a:ext cx="600295" cy="522394"/>
            </a:xfrm>
            <a:prstGeom prst="rect">
              <a:avLst/>
            </a:prstGeom>
          </p:spPr>
        </p:pic>
        <p:pic>
          <p:nvPicPr>
            <p:cNvPr id="51" name="Изображение 5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2616" y="1670261"/>
              <a:ext cx="600295" cy="522394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1495087" y="1622612"/>
              <a:ext cx="1395517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Хрупкость </a:t>
              </a:r>
              <a:r>
                <a:rPr lang="en-US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vs </a:t>
              </a:r>
              <a:r>
                <a:rPr lang="ru-RU" sz="140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Антихрупкость</a:t>
              </a:r>
              <a:endParaRPr lang="ru-RU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53" name="Изображение 5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2584" y="1635419"/>
              <a:ext cx="621895" cy="541191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3608787" y="1646831"/>
              <a:ext cx="1826895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Консультировать и Консультироваться</a:t>
              </a:r>
            </a:p>
          </p:txBody>
        </p:sp>
        <p:pic>
          <p:nvPicPr>
            <p:cNvPr id="55" name="Изображение 5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6018" y="1635418"/>
              <a:ext cx="621895" cy="541191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6092221" y="1666195"/>
              <a:ext cx="1926831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Суворов и бизнес-образование</a:t>
              </a:r>
            </a:p>
          </p:txBody>
        </p:sp>
        <p:pic>
          <p:nvPicPr>
            <p:cNvPr id="57" name="Изображение 24">
              <a:extLst>
                <a:ext uri="{FF2B5EF4-FFF2-40B4-BE49-F238E27FC236}">
                  <a16:creationId xmlns="" xmlns:a16="http://schemas.microsoft.com/office/drawing/2014/main" id="{C751863A-BD4B-C042-AFC3-7DE621EF6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9388" y="1629259"/>
              <a:ext cx="621895" cy="541191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29117DF5-1988-6C48-A06A-B97425EBCC9E}"/>
                </a:ext>
              </a:extLst>
            </p:cNvPr>
            <p:cNvSpPr txBox="1"/>
            <p:nvPr/>
          </p:nvSpPr>
          <p:spPr>
            <a:xfrm>
              <a:off x="8675591" y="1656514"/>
              <a:ext cx="1796955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Человек и рынок, Человек и отрасль</a:t>
              </a:r>
            </a:p>
          </p:txBody>
        </p:sp>
      </p:grp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4EF80166-DF86-E940-80EB-4728D33A1F12}"/>
              </a:ext>
            </a:extLst>
          </p:cNvPr>
          <p:cNvSpPr/>
          <p:nvPr/>
        </p:nvSpPr>
        <p:spPr>
          <a:xfrm>
            <a:off x="389697" y="1257398"/>
            <a:ext cx="788348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/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dirty="0">
                <a:solidFill>
                  <a:srgbClr val="263D73"/>
                </a:solidFill>
              </a:rPr>
              <a:t>	Падение </a:t>
            </a:r>
            <a:r>
              <a:rPr lang="en-US" dirty="0">
                <a:solidFill>
                  <a:srgbClr val="263D73"/>
                </a:solidFill>
              </a:rPr>
              <a:t>KODAK </a:t>
            </a:r>
            <a:r>
              <a:rPr lang="ru-RU" dirty="0">
                <a:solidFill>
                  <a:srgbClr val="263D73"/>
                </a:solidFill>
              </a:rPr>
              <a:t>и взлет </a:t>
            </a:r>
            <a:r>
              <a:rPr lang="en-US" dirty="0">
                <a:solidFill>
                  <a:srgbClr val="263D73"/>
                </a:solidFill>
              </a:rPr>
              <a:t>AMAZON </a:t>
            </a:r>
            <a:r>
              <a:rPr lang="ru-RU" dirty="0">
                <a:solidFill>
                  <a:srgbClr val="263D73"/>
                </a:solidFill>
              </a:rPr>
              <a:t>– это классные примеры, </a:t>
            </a:r>
            <a:endParaRPr lang="en-US" dirty="0" smtClean="0">
              <a:solidFill>
                <a:srgbClr val="263D73"/>
              </a:solidFill>
            </a:endParaRPr>
          </a:p>
          <a:p>
            <a:pPr marL="228600"/>
            <a:r>
              <a:rPr lang="ru-RU" dirty="0" smtClean="0">
                <a:solidFill>
                  <a:srgbClr val="263D73"/>
                </a:solidFill>
              </a:rPr>
              <a:t>но </a:t>
            </a:r>
            <a:r>
              <a:rPr lang="ru-RU" dirty="0">
                <a:solidFill>
                  <a:srgbClr val="263D73"/>
                </a:solidFill>
              </a:rPr>
              <a:t>имеющие крайне опосредованное отношение к тому, чем выпускнику придется заниматься после получения диплома.</a:t>
            </a:r>
          </a:p>
          <a:p>
            <a:pPr marL="228600"/>
            <a:endParaRPr lang="ru-RU" dirty="0">
              <a:solidFill>
                <a:srgbClr val="263D73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/>
            <a:r>
              <a:rPr lang="ru-RU" dirty="0">
                <a:solidFill>
                  <a:srgbClr val="263D7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Далеко не все консультанты умеют </a:t>
            </a:r>
            <a:r>
              <a:rPr lang="ru-RU" b="1" dirty="0">
                <a:solidFill>
                  <a:srgbClr val="263D7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консультировать</a:t>
            </a:r>
            <a:r>
              <a:rPr lang="ru-RU" dirty="0">
                <a:solidFill>
                  <a:srgbClr val="263D7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en-US" dirty="0" smtClean="0">
              <a:solidFill>
                <a:srgbClr val="263D73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/>
            <a:r>
              <a:rPr lang="ru-RU" dirty="0" smtClean="0">
                <a:solidFill>
                  <a:srgbClr val="263D7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далеко </a:t>
            </a:r>
            <a:r>
              <a:rPr lang="ru-RU" dirty="0">
                <a:solidFill>
                  <a:srgbClr val="263D7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не весь бизнес умеет </a:t>
            </a:r>
            <a:r>
              <a:rPr lang="ru-RU" b="1" dirty="0">
                <a:solidFill>
                  <a:srgbClr val="263D7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консультироваться</a:t>
            </a:r>
            <a:r>
              <a:rPr lang="ru-RU" dirty="0">
                <a:solidFill>
                  <a:srgbClr val="263D7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Разбор группой под руководством преподавателей-практиков практических кейсов компаний, в которых работают слушатели, научит и тому, и другому.</a:t>
            </a:r>
          </a:p>
          <a:p>
            <a:pPr marL="228600"/>
            <a:r>
              <a:rPr lang="ru-RU" dirty="0">
                <a:solidFill>
                  <a:srgbClr val="263D7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228600"/>
            <a:r>
              <a:rPr lang="ru-RU" dirty="0">
                <a:solidFill>
                  <a:srgbClr val="263D7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Далеко не весь бизнес умеет </a:t>
            </a:r>
            <a:r>
              <a:rPr lang="ru-RU" b="1" dirty="0">
                <a:solidFill>
                  <a:srgbClr val="263D7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учиться</a:t>
            </a:r>
            <a:r>
              <a:rPr lang="ru-RU" dirty="0">
                <a:solidFill>
                  <a:srgbClr val="263D7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в том числе </a:t>
            </a:r>
            <a:endParaRPr lang="en-US" dirty="0" smtClean="0">
              <a:solidFill>
                <a:srgbClr val="263D73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/>
            <a:r>
              <a:rPr lang="ru-RU" dirty="0" smtClean="0">
                <a:solidFill>
                  <a:srgbClr val="263D7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solidFill>
                  <a:srgbClr val="263D7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собственных ошибках, и уж совсем немногие - </a:t>
            </a:r>
            <a:r>
              <a:rPr lang="ru-RU" b="1" dirty="0">
                <a:solidFill>
                  <a:srgbClr val="263D7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учить</a:t>
            </a:r>
            <a:r>
              <a:rPr lang="ru-RU" dirty="0">
                <a:solidFill>
                  <a:srgbClr val="263D7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Сознательно и успешно обучившийся топ-менеджмент, будет руководить постоянным обучением и развитием персонала. </a:t>
            </a:r>
          </a:p>
          <a:p>
            <a:pPr marL="228600"/>
            <a:r>
              <a:rPr lang="ru-RU" dirty="0">
                <a:solidFill>
                  <a:srgbClr val="263D7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Бизнес ждет от выпускника готовности управлять системно, </a:t>
            </a:r>
            <a:endParaRPr lang="en-US" dirty="0" smtClean="0">
              <a:solidFill>
                <a:srgbClr val="263D73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/>
            <a:r>
              <a:rPr lang="ru-RU" dirty="0" smtClean="0">
                <a:solidFill>
                  <a:srgbClr val="263D7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 </a:t>
            </a:r>
            <a:r>
              <a:rPr lang="ru-RU" dirty="0">
                <a:solidFill>
                  <a:srgbClr val="263D7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не Всезнайку отовсюду понемногу.</a:t>
            </a:r>
          </a:p>
        </p:txBody>
      </p:sp>
    </p:spTree>
    <p:extLst>
      <p:ext uri="{BB962C8B-B14F-4D97-AF65-F5344CB8AC3E}">
        <p14:creationId xmlns:p14="http://schemas.microsoft.com/office/powerpoint/2010/main" val="11973522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Изображение 2">
            <a:extLst>
              <a:ext uri="{FF2B5EF4-FFF2-40B4-BE49-F238E27FC236}">
                <a16:creationId xmlns="" xmlns:a16="http://schemas.microsoft.com/office/drawing/2014/main" id="{5A778EB7-EE16-054C-A968-05023D6264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35" t="11070" r="23766" b="3513"/>
          <a:stretch/>
        </p:blipFill>
        <p:spPr>
          <a:xfrm>
            <a:off x="8535733" y="1025026"/>
            <a:ext cx="3065532" cy="2865548"/>
          </a:xfrm>
          <a:prstGeom prst="rect">
            <a:avLst/>
          </a:prstGeom>
        </p:spPr>
      </p:pic>
      <p:pic>
        <p:nvPicPr>
          <p:cNvPr id="18" name="Изображение 1">
            <a:extLst>
              <a:ext uri="{FF2B5EF4-FFF2-40B4-BE49-F238E27FC236}">
                <a16:creationId xmlns="" xmlns:a16="http://schemas.microsoft.com/office/drawing/2014/main" id="{2396359F-538F-6241-B47B-0D3632CA7A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6" t="32416"/>
          <a:stretch/>
        </p:blipFill>
        <p:spPr>
          <a:xfrm>
            <a:off x="8698257" y="4098274"/>
            <a:ext cx="3097695" cy="2076185"/>
          </a:xfrm>
          <a:prstGeom prst="rect">
            <a:avLst/>
          </a:prstGeom>
        </p:spPr>
      </p:pic>
      <p:grpSp>
        <p:nvGrpSpPr>
          <p:cNvPr id="33" name="Группа 32"/>
          <p:cNvGrpSpPr/>
          <p:nvPr/>
        </p:nvGrpSpPr>
        <p:grpSpPr>
          <a:xfrm>
            <a:off x="0" y="0"/>
            <a:ext cx="12181059" cy="707923"/>
            <a:chOff x="0" y="2436223"/>
            <a:chExt cx="12181059" cy="707923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0" y="2436223"/>
              <a:ext cx="12181059" cy="7079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4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718864" y="2436223"/>
              <a:ext cx="10234480" cy="707923"/>
            </a:xfrm>
            <a:prstGeom prst="rect">
              <a:avLst/>
            </a:prstGeom>
            <a:solidFill>
              <a:srgbClr val="263D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5512427" y="2436223"/>
              <a:ext cx="2483434" cy="707923"/>
            </a:xfrm>
            <a:prstGeom prst="rect">
              <a:avLst/>
            </a:prstGeom>
            <a:solidFill>
              <a:srgbClr val="0677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Изображение 4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19" y="2597291"/>
              <a:ext cx="372483" cy="385786"/>
            </a:xfrm>
            <a:prstGeom prst="rect">
              <a:avLst/>
            </a:prstGeom>
          </p:spPr>
        </p:pic>
        <p:pic>
          <p:nvPicPr>
            <p:cNvPr id="46" name="Изображение 4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884" y="2517162"/>
              <a:ext cx="621895" cy="541191"/>
            </a:xfrm>
            <a:prstGeom prst="rect">
              <a:avLst/>
            </a:prstGeom>
          </p:spPr>
        </p:pic>
        <p:pic>
          <p:nvPicPr>
            <p:cNvPr id="47" name="Изображение 4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0970" y="2552005"/>
              <a:ext cx="600295" cy="522394"/>
            </a:xfrm>
            <a:prstGeom prst="rect">
              <a:avLst/>
            </a:prstGeom>
          </p:spPr>
        </p:pic>
        <p:pic>
          <p:nvPicPr>
            <p:cNvPr id="48" name="Изображение 4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2616" y="2552004"/>
              <a:ext cx="600295" cy="522394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1495087" y="2504355"/>
              <a:ext cx="1395517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Хрупкость </a:t>
              </a:r>
              <a:r>
                <a:rPr lang="en-US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vs </a:t>
              </a:r>
              <a:r>
                <a:rPr lang="ru-RU" sz="140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Антихрупкость</a:t>
              </a:r>
              <a:endParaRPr lang="ru-RU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50" name="Изображение 4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2584" y="2517162"/>
              <a:ext cx="621895" cy="541191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3608787" y="2528574"/>
              <a:ext cx="1826895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Консультировать и Консультироваться</a:t>
              </a:r>
            </a:p>
          </p:txBody>
        </p:sp>
        <p:pic>
          <p:nvPicPr>
            <p:cNvPr id="52" name="Изображение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6018" y="2517161"/>
              <a:ext cx="621895" cy="541191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6092221" y="2547938"/>
              <a:ext cx="1926831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Суворов и бизнес-образование</a:t>
              </a:r>
            </a:p>
          </p:txBody>
        </p:sp>
        <p:pic>
          <p:nvPicPr>
            <p:cNvPr id="54" name="Изображение 24">
              <a:extLst>
                <a:ext uri="{FF2B5EF4-FFF2-40B4-BE49-F238E27FC236}">
                  <a16:creationId xmlns="" xmlns:a16="http://schemas.microsoft.com/office/drawing/2014/main" id="{C751863A-BD4B-C042-AFC3-7DE621EF6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9388" y="2511002"/>
              <a:ext cx="621895" cy="541191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29117DF5-1988-6C48-A06A-B97425EBCC9E}"/>
                </a:ext>
              </a:extLst>
            </p:cNvPr>
            <p:cNvSpPr txBox="1"/>
            <p:nvPr/>
          </p:nvSpPr>
          <p:spPr>
            <a:xfrm>
              <a:off x="8675591" y="2538257"/>
              <a:ext cx="1796955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Человек и рынок, Человек и отрасль</a:t>
              </a:r>
            </a:p>
          </p:txBody>
        </p:sp>
      </p:grp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4EF80166-DF86-E940-80EB-4728D33A1F12}"/>
              </a:ext>
            </a:extLst>
          </p:cNvPr>
          <p:cNvSpPr/>
          <p:nvPr/>
        </p:nvSpPr>
        <p:spPr>
          <a:xfrm>
            <a:off x="404664" y="1257398"/>
            <a:ext cx="780728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/>
            <a:r>
              <a:rPr lang="ru-RU" dirty="0">
                <a:solidFill>
                  <a:srgbClr val="263D7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Бизнес-школы сами по себе должны быть </a:t>
            </a:r>
            <a:r>
              <a:rPr lang="ru-RU" b="1" dirty="0">
                <a:solidFill>
                  <a:srgbClr val="263D7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эталонами современного управления</a:t>
            </a:r>
            <a:r>
              <a:rPr lang="ru-RU" dirty="0">
                <a:solidFill>
                  <a:srgbClr val="263D7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построения адекватных бизнес-моделей и оптимальной организации внутренних процессов, </a:t>
            </a:r>
            <a:endParaRPr lang="ru-RU" dirty="0" smtClean="0">
              <a:solidFill>
                <a:srgbClr val="263D73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/>
            <a:r>
              <a:rPr lang="ru-RU" dirty="0" smtClean="0">
                <a:solidFill>
                  <a:srgbClr val="263D7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тем </a:t>
            </a:r>
            <a:r>
              <a:rPr lang="ru-RU" dirty="0">
                <a:solidFill>
                  <a:srgbClr val="263D7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самым создавая нулевую терпимость слушателей к архаичным методам и формам управления. Развивать у слушателей способность понимать причины возникновения собственных </a:t>
            </a:r>
            <a:endParaRPr lang="ru-RU" dirty="0" smtClean="0">
              <a:solidFill>
                <a:srgbClr val="263D73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/>
            <a:r>
              <a:rPr lang="ru-RU" dirty="0" smtClean="0">
                <a:solidFill>
                  <a:srgbClr val="263D7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dirty="0">
                <a:solidFill>
                  <a:srgbClr val="263D7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чужих ошибок, а также управлять масштабом их последствий </a:t>
            </a:r>
            <a:endParaRPr lang="ru-RU" dirty="0" smtClean="0">
              <a:solidFill>
                <a:srgbClr val="263D73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/>
            <a:r>
              <a:rPr lang="ru-RU" dirty="0" smtClean="0">
                <a:solidFill>
                  <a:srgbClr val="263D7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solidFill>
                  <a:srgbClr val="263D7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основе комплексного подхода к управлению бизнесом.</a:t>
            </a:r>
          </a:p>
          <a:p>
            <a:pPr marL="228600"/>
            <a:endParaRPr lang="ru-RU" dirty="0">
              <a:solidFill>
                <a:srgbClr val="263D73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/>
            <a:r>
              <a:rPr lang="ru-RU" dirty="0">
                <a:solidFill>
                  <a:srgbClr val="263D7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Вносить в допустимых пределах Изменчивость, Неопределенность, Сложность и Неоднозначность как в ход учебного процесса, так и в учебные кейсы, а также всячески поощрять участие слушателей в формировании гибких внутренних процессов, сфокусированных на создании основных ценностей, вовлекающих и координирующих действия всех участников, успешно работающих в условиях </a:t>
            </a:r>
            <a:r>
              <a:rPr lang="en-US" dirty="0">
                <a:solidFill>
                  <a:srgbClr val="263D7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VUCA </a:t>
            </a:r>
            <a:r>
              <a:rPr lang="ru-RU" dirty="0">
                <a:solidFill>
                  <a:srgbClr val="263D7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мира. </a:t>
            </a:r>
            <a:r>
              <a:rPr lang="ru-RU" b="1" dirty="0">
                <a:solidFill>
                  <a:srgbClr val="263D73"/>
                </a:solidFill>
              </a:rPr>
              <a:t>Легко в учении — тяжело в походе</a:t>
            </a:r>
            <a:r>
              <a:rPr lang="ru-RU" dirty="0">
                <a:solidFill>
                  <a:srgbClr val="263D73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06688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C91DE90-E167-CF41-AFDF-A252014F4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091" y="1018228"/>
            <a:ext cx="2811849" cy="2340864"/>
          </a:xfrm>
          <a:prstGeom prst="rect">
            <a:avLst/>
          </a:prstGeom>
        </p:spPr>
      </p:pic>
      <p:grpSp>
        <p:nvGrpSpPr>
          <p:cNvPr id="32" name="Группа 31"/>
          <p:cNvGrpSpPr/>
          <p:nvPr/>
        </p:nvGrpSpPr>
        <p:grpSpPr>
          <a:xfrm>
            <a:off x="0" y="0"/>
            <a:ext cx="12181059" cy="707923"/>
            <a:chOff x="0" y="3568337"/>
            <a:chExt cx="12181059" cy="707923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0" y="3568337"/>
              <a:ext cx="12181059" cy="7079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4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718864" y="3568337"/>
              <a:ext cx="10234480" cy="707923"/>
            </a:xfrm>
            <a:prstGeom prst="rect">
              <a:avLst/>
            </a:prstGeom>
            <a:solidFill>
              <a:srgbClr val="263D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7985890" y="3568337"/>
              <a:ext cx="2966932" cy="707923"/>
            </a:xfrm>
            <a:prstGeom prst="rect">
              <a:avLst/>
            </a:prstGeom>
            <a:solidFill>
              <a:srgbClr val="0677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1" name="Изображение 4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019" y="3729405"/>
              <a:ext cx="372483" cy="385786"/>
            </a:xfrm>
            <a:prstGeom prst="rect">
              <a:avLst/>
            </a:prstGeom>
          </p:spPr>
        </p:pic>
        <p:pic>
          <p:nvPicPr>
            <p:cNvPr id="42" name="Изображение 4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884" y="3649276"/>
              <a:ext cx="621895" cy="541191"/>
            </a:xfrm>
            <a:prstGeom prst="rect">
              <a:avLst/>
            </a:prstGeom>
          </p:spPr>
        </p:pic>
        <p:pic>
          <p:nvPicPr>
            <p:cNvPr id="44" name="Изображение 4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0970" y="3684119"/>
              <a:ext cx="600295" cy="522394"/>
            </a:xfrm>
            <a:prstGeom prst="rect">
              <a:avLst/>
            </a:prstGeom>
          </p:spPr>
        </p:pic>
        <p:pic>
          <p:nvPicPr>
            <p:cNvPr id="45" name="Изображение 4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2616" y="3684118"/>
              <a:ext cx="600295" cy="522394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1495087" y="3636469"/>
              <a:ext cx="1395517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Хрупкость </a:t>
              </a:r>
              <a:r>
                <a:rPr lang="en-US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vs </a:t>
              </a:r>
              <a:r>
                <a:rPr lang="ru-RU" sz="1400" dirty="0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Антихрупкость</a:t>
              </a:r>
              <a:endParaRPr lang="ru-RU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47" name="Изображение 4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2584" y="3649276"/>
              <a:ext cx="621895" cy="541191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3608787" y="3660688"/>
              <a:ext cx="1826895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Консультировать и Консультироваться</a:t>
              </a:r>
            </a:p>
          </p:txBody>
        </p:sp>
        <p:pic>
          <p:nvPicPr>
            <p:cNvPr id="49" name="Изображение 4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6018" y="3649275"/>
              <a:ext cx="621895" cy="541191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6092221" y="3680052"/>
              <a:ext cx="1926831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Суворов и бизнес-образование</a:t>
              </a:r>
            </a:p>
          </p:txBody>
        </p:sp>
        <p:pic>
          <p:nvPicPr>
            <p:cNvPr id="51" name="Изображение 24">
              <a:extLst>
                <a:ext uri="{FF2B5EF4-FFF2-40B4-BE49-F238E27FC236}">
                  <a16:creationId xmlns="" xmlns:a16="http://schemas.microsoft.com/office/drawing/2014/main" id="{C751863A-BD4B-C042-AFC3-7DE621EF6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9388" y="3643116"/>
              <a:ext cx="621895" cy="541191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29117DF5-1988-6C48-A06A-B97425EBCC9E}"/>
                </a:ext>
              </a:extLst>
            </p:cNvPr>
            <p:cNvSpPr txBox="1"/>
            <p:nvPr/>
          </p:nvSpPr>
          <p:spPr>
            <a:xfrm>
              <a:off x="8675591" y="3670371"/>
              <a:ext cx="1796955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Человек и рынок, Человек и отрасль</a:t>
              </a:r>
            </a:p>
          </p:txBody>
        </p:sp>
      </p:grp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4EF80166-DF86-E940-80EB-4728D33A1F12}"/>
              </a:ext>
            </a:extLst>
          </p:cNvPr>
          <p:cNvSpPr/>
          <p:nvPr/>
        </p:nvSpPr>
        <p:spPr>
          <a:xfrm>
            <a:off x="618675" y="1257398"/>
            <a:ext cx="780728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63D73"/>
                </a:solidFill>
              </a:rPr>
              <a:t>	Если традиционное образование рассматривает интеграцию человека</a:t>
            </a:r>
            <a:r>
              <a:rPr lang="ru-RU" b="1" dirty="0">
                <a:solidFill>
                  <a:srgbClr val="263D73"/>
                </a:solidFill>
              </a:rPr>
              <a:t> </a:t>
            </a:r>
            <a:r>
              <a:rPr lang="ru-RU" dirty="0">
                <a:solidFill>
                  <a:srgbClr val="263D73"/>
                </a:solidFill>
              </a:rPr>
              <a:t>и организации, человека и общества, то бизнес-образование развивает рынки. Бизнес-школа развивает модель: </a:t>
            </a:r>
            <a:r>
              <a:rPr lang="ru-RU" b="1" dirty="0">
                <a:solidFill>
                  <a:srgbClr val="263D73"/>
                </a:solidFill>
              </a:rPr>
              <a:t>человек и отрасль, человек и рынок. </a:t>
            </a:r>
            <a:r>
              <a:rPr lang="ru-RU" dirty="0">
                <a:solidFill>
                  <a:srgbClr val="263D73"/>
                </a:solidFill>
              </a:rPr>
              <a:t>Миссии бизнес-школ - развивать не отдельные организации, а отрасли и рынки. </a:t>
            </a:r>
            <a:r>
              <a:rPr lang="ru-RU" dirty="0" smtClean="0">
                <a:solidFill>
                  <a:srgbClr val="263D73"/>
                </a:solidFill>
              </a:rPr>
              <a:t>Необходимо</a:t>
            </a:r>
            <a:r>
              <a:rPr lang="ru-RU" dirty="0">
                <a:solidFill>
                  <a:srgbClr val="263D73"/>
                </a:solidFill>
              </a:rPr>
              <a:t>: пересмотреть программы, сформировать внутриотраслевые и </a:t>
            </a:r>
            <a:r>
              <a:rPr lang="ru-RU" dirty="0" err="1">
                <a:solidFill>
                  <a:srgbClr val="263D73"/>
                </a:solidFill>
              </a:rPr>
              <a:t>внутрирыночные</a:t>
            </a:r>
            <a:r>
              <a:rPr lang="ru-RU" dirty="0">
                <a:solidFill>
                  <a:srgbClr val="263D73"/>
                </a:solidFill>
              </a:rPr>
              <a:t> интеграции, создавать внутреннюю рыночную среду в компаниях и соответствующую ей культуру, начиная с собственно бизнес-школ</a:t>
            </a:r>
            <a:r>
              <a:rPr lang="ru-RU" dirty="0" smtClean="0">
                <a:solidFill>
                  <a:srgbClr val="263D73"/>
                </a:solidFill>
              </a:rPr>
              <a:t>.</a:t>
            </a:r>
            <a:endParaRPr lang="en-US" dirty="0" smtClean="0">
              <a:solidFill>
                <a:srgbClr val="263D73"/>
              </a:solidFill>
            </a:endParaRPr>
          </a:p>
          <a:p>
            <a:endParaRPr lang="ru-RU" dirty="0">
              <a:solidFill>
                <a:srgbClr val="263D73"/>
              </a:solidFill>
            </a:endParaRPr>
          </a:p>
          <a:p>
            <a:r>
              <a:rPr lang="ru-RU" dirty="0">
                <a:solidFill>
                  <a:srgbClr val="263D73"/>
                </a:solidFill>
              </a:rPr>
              <a:t>	Многие отрасли и рынки уже вошли или скоро войдут </a:t>
            </a:r>
            <a:endParaRPr lang="en-US" dirty="0" smtClean="0">
              <a:solidFill>
                <a:srgbClr val="263D73"/>
              </a:solidFill>
            </a:endParaRPr>
          </a:p>
          <a:p>
            <a:r>
              <a:rPr lang="ru-RU" dirty="0" smtClean="0">
                <a:solidFill>
                  <a:srgbClr val="263D73"/>
                </a:solidFill>
              </a:rPr>
              <a:t>в </a:t>
            </a:r>
            <a:r>
              <a:rPr lang="ru-RU" dirty="0">
                <a:solidFill>
                  <a:srgbClr val="263D73"/>
                </a:solidFill>
              </a:rPr>
              <a:t>острую фазу нестабильности в силу разрушения общим темпом </a:t>
            </a:r>
            <a:endParaRPr lang="en-US" dirty="0" smtClean="0">
              <a:solidFill>
                <a:srgbClr val="263D73"/>
              </a:solidFill>
            </a:endParaRPr>
          </a:p>
          <a:p>
            <a:r>
              <a:rPr lang="ru-RU" dirty="0" smtClean="0">
                <a:solidFill>
                  <a:srgbClr val="263D73"/>
                </a:solidFill>
              </a:rPr>
              <a:t>и </a:t>
            </a:r>
            <a:r>
              <a:rPr lang="ru-RU" dirty="0">
                <a:solidFill>
                  <a:srgbClr val="263D73"/>
                </a:solidFill>
              </a:rPr>
              <a:t>градусом изменений, а вовсе не в силу привычного бизнесу лобового конкурентного столкновения. Лучше с помощью бизнес-школ пересмотреть собственные бизнес-модели для создания возможностей использования этой нестабильности в свою пользу, </a:t>
            </a:r>
            <a:endParaRPr lang="en-US" dirty="0" smtClean="0">
              <a:solidFill>
                <a:srgbClr val="263D73"/>
              </a:solidFill>
            </a:endParaRPr>
          </a:p>
          <a:p>
            <a:r>
              <a:rPr lang="ru-RU" dirty="0" smtClean="0">
                <a:solidFill>
                  <a:srgbClr val="263D73"/>
                </a:solidFill>
              </a:rPr>
              <a:t>чем </a:t>
            </a:r>
            <a:r>
              <a:rPr lang="ru-RU" dirty="0">
                <a:solidFill>
                  <a:srgbClr val="263D73"/>
                </a:solidFill>
              </a:rPr>
              <a:t>потом с помощью юристов управлять собственным банкротством.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8" cstate="print">
            <a:grayscl/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750" y="2836985"/>
            <a:ext cx="3581095" cy="506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2746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75C3432-42FD-B145-90C0-9D82A70B79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" t="13360" r="38646" b="17007"/>
          <a:stretch/>
        </p:blipFill>
        <p:spPr>
          <a:xfrm>
            <a:off x="8425874" y="4453013"/>
            <a:ext cx="2989522" cy="2042808"/>
          </a:xfrm>
          <a:prstGeom prst="rect">
            <a:avLst/>
          </a:prstGeom>
          <a:effectLst>
            <a:outerShdw blurRad="520700" sx="97000" sy="97000" algn="ctr" rotWithShape="0">
              <a:prstClr val="black">
                <a:alpha val="14000"/>
              </a:prst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7ADC843-747B-244D-84C2-B0768F2E8D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37"/>
          <a:stretch/>
        </p:blipFill>
        <p:spPr>
          <a:xfrm>
            <a:off x="8553761" y="1257397"/>
            <a:ext cx="2978855" cy="1894525"/>
          </a:xfrm>
          <a:prstGeom prst="rect">
            <a:avLst/>
          </a:prstGeom>
          <a:effectLst>
            <a:outerShdw blurRad="520700" sx="97000" sy="97000" algn="ctr" rotWithShape="0">
              <a:prstClr val="black">
                <a:alpha val="14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4A6EBF2-61DF-2047-A55D-DAB3154327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2" t="8951" r="10155" b="13573"/>
          <a:stretch/>
        </p:blipFill>
        <p:spPr>
          <a:xfrm>
            <a:off x="8899170" y="2520076"/>
            <a:ext cx="2827367" cy="1691662"/>
          </a:xfrm>
          <a:prstGeom prst="rect">
            <a:avLst/>
          </a:prstGeom>
          <a:effectLst>
            <a:outerShdw blurRad="520700" sx="97000" sy="97000" algn="ctr" rotWithShape="0">
              <a:prstClr val="black">
                <a:alpha val="14000"/>
              </a:prstClr>
            </a:outerShdw>
          </a:effectLst>
        </p:spPr>
      </p:pic>
      <p:sp>
        <p:nvSpPr>
          <p:cNvPr id="33" name="Прямоугольник 32"/>
          <p:cNvSpPr/>
          <p:nvPr/>
        </p:nvSpPr>
        <p:spPr>
          <a:xfrm>
            <a:off x="0" y="0"/>
            <a:ext cx="12181059" cy="70792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4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10937024" y="0"/>
            <a:ext cx="1244035" cy="707923"/>
          </a:xfrm>
          <a:prstGeom prst="rect">
            <a:avLst/>
          </a:prstGeom>
          <a:solidFill>
            <a:srgbClr val="0677B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718864" y="0"/>
            <a:ext cx="10234480" cy="707923"/>
          </a:xfrm>
          <a:prstGeom prst="rect">
            <a:avLst/>
          </a:prstGeom>
          <a:solidFill>
            <a:srgbClr val="263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Изображение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19" y="161068"/>
            <a:ext cx="372483" cy="385786"/>
          </a:xfrm>
          <a:prstGeom prst="rect">
            <a:avLst/>
          </a:prstGeom>
        </p:spPr>
      </p:pic>
      <p:pic>
        <p:nvPicPr>
          <p:cNvPr id="42" name="Изображение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84" y="80939"/>
            <a:ext cx="621895" cy="541191"/>
          </a:xfrm>
          <a:prstGeom prst="rect">
            <a:avLst/>
          </a:prstGeom>
        </p:spPr>
      </p:pic>
      <p:pic>
        <p:nvPicPr>
          <p:cNvPr id="44" name="Изображение 43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970" y="115782"/>
            <a:ext cx="600295" cy="522394"/>
          </a:xfrm>
          <a:prstGeom prst="rect">
            <a:avLst/>
          </a:prstGeom>
        </p:spPr>
      </p:pic>
      <p:pic>
        <p:nvPicPr>
          <p:cNvPr id="45" name="Изображение 44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2616" y="115781"/>
            <a:ext cx="600295" cy="522394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495087" y="68132"/>
            <a:ext cx="139551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Хрупкость 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vs </a:t>
            </a:r>
            <a:r>
              <a:rPr lang="ru-RU" sz="14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Антихрупкость</a:t>
            </a:r>
            <a:endParaRPr lang="ru-RU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7" name="Изображение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84" y="80939"/>
            <a:ext cx="621895" cy="541191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3608787" y="92351"/>
            <a:ext cx="182689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Консультировать и Консультироваться</a:t>
            </a:r>
          </a:p>
        </p:txBody>
      </p:sp>
      <p:pic>
        <p:nvPicPr>
          <p:cNvPr id="49" name="Изображение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018" y="80938"/>
            <a:ext cx="621895" cy="541191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6092221" y="111715"/>
            <a:ext cx="1926831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Суворов и бизнес-образование</a:t>
            </a:r>
          </a:p>
        </p:txBody>
      </p:sp>
      <p:pic>
        <p:nvPicPr>
          <p:cNvPr id="51" name="Изображение 24">
            <a:extLst>
              <a:ext uri="{FF2B5EF4-FFF2-40B4-BE49-F238E27FC236}">
                <a16:creationId xmlns="" xmlns:a16="http://schemas.microsoft.com/office/drawing/2014/main" id="{C751863A-BD4B-C042-AFC3-7DE621EF67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388" y="74779"/>
            <a:ext cx="621895" cy="541191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29117DF5-1988-6C48-A06A-B97425EBCC9E}"/>
              </a:ext>
            </a:extLst>
          </p:cNvPr>
          <p:cNvSpPr txBox="1"/>
          <p:nvPr/>
        </p:nvSpPr>
        <p:spPr>
          <a:xfrm>
            <a:off x="8675591" y="102034"/>
            <a:ext cx="1796955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Человек и рынок, Человек и отрасль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4EF80166-DF86-E940-80EB-4728D33A1F12}"/>
              </a:ext>
            </a:extLst>
          </p:cNvPr>
          <p:cNvSpPr/>
          <p:nvPr/>
        </p:nvSpPr>
        <p:spPr>
          <a:xfrm>
            <a:off x="618593" y="1257397"/>
            <a:ext cx="780728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63D73"/>
                </a:solidFill>
              </a:rPr>
              <a:t>	Компании группы </a:t>
            </a:r>
            <a:r>
              <a:rPr lang="en-US" dirty="0">
                <a:solidFill>
                  <a:srgbClr val="263D73"/>
                </a:solidFill>
              </a:rPr>
              <a:t>ELMA </a:t>
            </a:r>
            <a:r>
              <a:rPr lang="ru-RU" dirty="0">
                <a:solidFill>
                  <a:srgbClr val="263D73"/>
                </a:solidFill>
              </a:rPr>
              <a:t>готовы предоставить бизнес-школам современные инструменты для выстраивания эталонных бизнес-моделей, внутренних процессов и отношений с внешней средой, </a:t>
            </a:r>
            <a:r>
              <a:rPr lang="ru-RU" dirty="0" smtClean="0">
                <a:solidFill>
                  <a:srgbClr val="263D73"/>
                </a:solidFill>
              </a:rPr>
              <a:t>а </a:t>
            </a:r>
            <a:r>
              <a:rPr lang="ru-RU" dirty="0">
                <a:solidFill>
                  <a:srgbClr val="263D73"/>
                </a:solidFill>
              </a:rPr>
              <a:t>также команды опытных консультантов и аналитиков для проведения со слушателями практических занятий и сессий. </a:t>
            </a:r>
            <a:endParaRPr lang="en-US" dirty="0" smtClean="0">
              <a:solidFill>
                <a:srgbClr val="263D73"/>
              </a:solidFill>
            </a:endParaRPr>
          </a:p>
          <a:p>
            <a:endParaRPr lang="ru-RU" dirty="0">
              <a:solidFill>
                <a:srgbClr val="263D73"/>
              </a:solidFill>
            </a:endParaRPr>
          </a:p>
          <a:p>
            <a:r>
              <a:rPr lang="ru-RU" dirty="0">
                <a:solidFill>
                  <a:srgbClr val="263D73"/>
                </a:solidFill>
              </a:rPr>
              <a:t>	Слушатели получат возможность самим моделировать процессы и оценить результаты ими принятых решений на цифровых двойниках компаний изучаемых отраслей. </a:t>
            </a:r>
            <a:r>
              <a:rPr lang="en-US" dirty="0">
                <a:solidFill>
                  <a:srgbClr val="263D73"/>
                </a:solidFill>
              </a:rPr>
              <a:t>Plan – Do – Check – Act</a:t>
            </a:r>
            <a:r>
              <a:rPr lang="en-US" dirty="0" smtClean="0">
                <a:solidFill>
                  <a:srgbClr val="263D73"/>
                </a:solidFill>
              </a:rPr>
              <a:t>.</a:t>
            </a:r>
          </a:p>
          <a:p>
            <a:endParaRPr lang="ru-RU" dirty="0">
              <a:solidFill>
                <a:srgbClr val="263D73"/>
              </a:solidFill>
            </a:endParaRPr>
          </a:p>
          <a:p>
            <a:r>
              <a:rPr lang="ru-RU" dirty="0">
                <a:solidFill>
                  <a:srgbClr val="263D73"/>
                </a:solidFill>
              </a:rPr>
              <a:t>	Практики, выработанные на опыте более чем 2500 внедрений, помогут слушателям сделать собственные выводы </a:t>
            </a:r>
            <a:r>
              <a:rPr lang="ru-RU" dirty="0" smtClean="0">
                <a:solidFill>
                  <a:srgbClr val="263D73"/>
                </a:solidFill>
              </a:rPr>
              <a:t>из </a:t>
            </a:r>
            <a:r>
              <a:rPr lang="ru-RU" dirty="0" err="1">
                <a:solidFill>
                  <a:srgbClr val="263D73"/>
                </a:solidFill>
              </a:rPr>
              <a:t>анонимизированного</a:t>
            </a:r>
            <a:r>
              <a:rPr lang="ru-RU" dirty="0">
                <a:solidFill>
                  <a:srgbClr val="263D73"/>
                </a:solidFill>
              </a:rPr>
              <a:t> опыта ошибок и успехов компаний, действующих в той же отрасли</a:t>
            </a:r>
            <a:r>
              <a:rPr lang="ru-RU" dirty="0" smtClean="0">
                <a:solidFill>
                  <a:srgbClr val="263D73"/>
                </a:solidFill>
              </a:rPr>
              <a:t>.</a:t>
            </a:r>
            <a:endParaRPr lang="en-US" dirty="0" smtClean="0">
              <a:solidFill>
                <a:srgbClr val="263D73"/>
              </a:solidFill>
            </a:endParaRPr>
          </a:p>
          <a:p>
            <a:endParaRPr lang="ru-RU" dirty="0">
              <a:solidFill>
                <a:srgbClr val="263D73"/>
              </a:solidFill>
            </a:endParaRPr>
          </a:p>
          <a:p>
            <a:r>
              <a:rPr lang="ru-RU" dirty="0">
                <a:solidFill>
                  <a:srgbClr val="263D73"/>
                </a:solidFill>
              </a:rPr>
              <a:t>	Слушатели получат практику применения современных методик создания продуктов и принятия управленческих решений.</a:t>
            </a:r>
          </a:p>
          <a:p>
            <a:endParaRPr lang="ru-RU" dirty="0">
              <a:solidFill>
                <a:srgbClr val="263D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887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ELMA colors">
      <a:dk1>
        <a:srgbClr val="233255"/>
      </a:dk1>
      <a:lt1>
        <a:sysClr val="window" lastClr="FFFFFF"/>
      </a:lt1>
      <a:dk2>
        <a:srgbClr val="233255"/>
      </a:dk2>
      <a:lt2>
        <a:srgbClr val="FFFFFF"/>
      </a:lt2>
      <a:accent1>
        <a:srgbClr val="FABE00"/>
      </a:accent1>
      <a:accent2>
        <a:srgbClr val="E62D32"/>
      </a:accent2>
      <a:accent3>
        <a:srgbClr val="5AD2DC"/>
      </a:accent3>
      <a:accent4>
        <a:srgbClr val="5082FF"/>
      </a:accent4>
      <a:accent5>
        <a:srgbClr val="00B050"/>
      </a:accent5>
      <a:accent6>
        <a:srgbClr val="7030A0"/>
      </a:accent6>
      <a:hlink>
        <a:srgbClr val="5082FF"/>
      </a:hlink>
      <a:folHlink>
        <a:srgbClr val="954F72"/>
      </a:folHlink>
    </a:clrScheme>
    <a:fontScheme name="ELMA fonts">
      <a:majorFont>
        <a:latin typeface="Arial 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LMA шаблон презентации.pptx" id="{0F2E4719-F304-4F8A-9E05-6BDAC62B9644}" vid="{07F23C71-E263-409A-BF06-E8F6EFDE50B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 Office</Template>
  <TotalTime>2983</TotalTime>
  <Words>96</Words>
  <Application>Microsoft Macintosh PowerPoint</Application>
  <PresentationFormat>Широкоэкранный</PresentationFormat>
  <Paragraphs>62</Paragraphs>
  <Slides>6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Arial </vt:lpstr>
      <vt:lpstr>Calibri</vt:lpstr>
      <vt:lpstr>Lucida Grande</vt:lpstr>
      <vt:lpstr>Times New Roman</vt:lpstr>
      <vt:lpstr>Arial</vt:lpstr>
      <vt:lpstr>Тема Office</vt:lpstr>
      <vt:lpstr>Бизнес-образование глазами реального бизнеса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Anna Tepishkina</dc:creator>
  <cp:lastModifiedBy>Пользователь Microsoft Office</cp:lastModifiedBy>
  <cp:revision>101</cp:revision>
  <dcterms:created xsi:type="dcterms:W3CDTF">2020-10-22T09:55:30Z</dcterms:created>
  <dcterms:modified xsi:type="dcterms:W3CDTF">2021-04-21T07:13:04Z</dcterms:modified>
</cp:coreProperties>
</file>